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19"/>
  </p:notes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68" r:id="rId9"/>
    <p:sldId id="279" r:id="rId10"/>
    <p:sldId id="281" r:id="rId11"/>
    <p:sldId id="283" r:id="rId12"/>
    <p:sldId id="285" r:id="rId13"/>
    <p:sldId id="259" r:id="rId14"/>
    <p:sldId id="260" r:id="rId15"/>
    <p:sldId id="261" r:id="rId16"/>
    <p:sldId id="299" r:id="rId17"/>
    <p:sldId id="298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1452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ng"/></Relationships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187F54-B4F9-4823-96C0-CAD3BF5DEFE8}" type="datetimeFigureOut">
              <a:rPr lang="en-US" smtClean="0"/>
              <a:t>14-Apr-20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70EA19-E9B2-42E1-9B40-8081104AF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907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45C275A-BBEB-4077-A721-573DAF07CF3D}" type="slidenum">
              <a:rPr lang="en-US">
                <a:latin typeface="Arial" charset="0"/>
              </a:rPr>
              <a:pPr/>
              <a:t>14</a:t>
            </a:fld>
            <a:endParaRPr lang="en-US">
              <a:latin typeface="Arial" charset="0"/>
            </a:endParaRPr>
          </a:p>
        </p:txBody>
      </p:sp>
      <p:sp>
        <p:nvSpPr>
          <p:cNvPr id="921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193" y="4344108"/>
            <a:ext cx="5029615" cy="4114643"/>
          </a:xfrm>
          <a:noFill/>
          <a:ln/>
        </p:spPr>
        <p:txBody>
          <a:bodyPr/>
          <a:lstStyle/>
          <a:p>
            <a:pPr eaLnBrk="1" hangingPunct="1"/>
            <a:endParaRPr lang="en-US" dirty="0" smtClean="0">
              <a:latin typeface="Arial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1981200"/>
            <a:ext cx="8229600" cy="1676400"/>
          </a:xfrm>
          <a:prstGeom prst="rect">
            <a:avLst/>
          </a:prstGeom>
        </p:spPr>
        <p:txBody>
          <a:bodyPr/>
          <a:lstStyle>
            <a:lvl1pPr>
              <a:lnSpc>
                <a:spcPts val="3000"/>
              </a:lnSpc>
              <a:defRPr sz="2800" b="1" baseline="0">
                <a:solidFill>
                  <a:schemeClr val="bg1"/>
                </a:solidFill>
                <a:effectLst/>
                <a:latin typeface="Calibr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4572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 baseline="0">
                <a:solidFill>
                  <a:schemeClr val="bg2"/>
                </a:solidFill>
                <a:effectLst/>
                <a:latin typeface="Calibri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371600" y="4267200"/>
            <a:ext cx="6400800" cy="1295400"/>
          </a:xfrm>
          <a:prstGeom prst="rect">
            <a:avLst/>
          </a:prstGeom>
        </p:spPr>
        <p:txBody>
          <a:bodyPr/>
          <a:lstStyle>
            <a:lvl1pPr algn="ctr">
              <a:lnSpc>
                <a:spcPts val="2000"/>
              </a:lnSpc>
              <a:buNone/>
              <a:defRPr sz="1800" baseline="0">
                <a:solidFill>
                  <a:schemeClr val="tx2"/>
                </a:solidFill>
                <a:latin typeface="Calibri" pitchFamily="34" charset="0"/>
              </a:defRPr>
            </a:lvl1pPr>
            <a:lvl2pPr algn="ctr">
              <a:defRPr>
                <a:solidFill>
                  <a:schemeClr val="tx2"/>
                </a:solidFill>
              </a:defRPr>
            </a:lvl2pPr>
            <a:lvl3pPr algn="ctr">
              <a:defRPr>
                <a:solidFill>
                  <a:schemeClr val="tx2"/>
                </a:solidFill>
              </a:defRPr>
            </a:lvl3pPr>
            <a:lvl4pPr algn="ctr">
              <a:defRPr>
                <a:solidFill>
                  <a:schemeClr val="tx2"/>
                </a:solidFill>
              </a:defRPr>
            </a:lvl4pPr>
            <a:lvl5pPr algn="ctr">
              <a:defRPr>
                <a:solidFill>
                  <a:schemeClr val="tx2"/>
                </a:solidFill>
              </a:defRPr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383776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371600" y="2057400"/>
            <a:ext cx="6400800" cy="2057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b="1" baseline="0">
                <a:solidFill>
                  <a:schemeClr val="bg2"/>
                </a:solidFill>
                <a:effectLst/>
                <a:latin typeface="Calibri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96574364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2913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="b" anchorCtr="0"/>
          <a:lstStyle>
            <a:lvl1pPr>
              <a:lnSpc>
                <a:spcPts val="3000"/>
              </a:lnSpc>
              <a:defRPr sz="2800" b="1" baseline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 dirty="0" smtClean="0"/>
              <a:t>Headline – Myriad Pro, Bold, Shadow, 28pt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600201"/>
            <a:ext cx="8229600" cy="4191000"/>
          </a:xfrm>
          <a:prstGeom prst="rect">
            <a:avLst/>
          </a:prstGeom>
        </p:spPr>
        <p:txBody>
          <a:bodyPr/>
          <a:lstStyle>
            <a:lvl1pPr>
              <a:buClr>
                <a:schemeClr val="bg1"/>
              </a:buClr>
              <a:buSzPct val="70000"/>
              <a:buFont typeface="Wingdings" pitchFamily="2" charset="2"/>
              <a:buChar char="q"/>
              <a:defRPr sz="2400" b="1" baseline="0">
                <a:solidFill>
                  <a:schemeClr val="bg2"/>
                </a:solidFill>
              </a:defRPr>
            </a:lvl1pPr>
            <a:lvl2pPr>
              <a:buClr>
                <a:schemeClr val="bg1"/>
              </a:buClr>
              <a:buSzPct val="100000"/>
              <a:buFont typeface="Wingdings" pitchFamily="2" charset="2"/>
              <a:buChar char="§"/>
              <a:defRPr sz="2000">
                <a:solidFill>
                  <a:schemeClr val="bg2"/>
                </a:solidFill>
              </a:defRPr>
            </a:lvl2pPr>
            <a:lvl3pPr>
              <a:buClr>
                <a:schemeClr val="bg1"/>
              </a:buClr>
              <a:buSzPct val="100000"/>
              <a:buFont typeface="Arial" pitchFamily="34" charset="0"/>
              <a:buChar char="•"/>
              <a:defRPr sz="1800">
                <a:solidFill>
                  <a:schemeClr val="bg2"/>
                </a:solidFill>
              </a:defRPr>
            </a:lvl3pPr>
            <a:lvl4pPr>
              <a:buClr>
                <a:schemeClr val="bg1"/>
              </a:buClr>
              <a:buSzPct val="70000"/>
              <a:buFont typeface="Courier New" pitchFamily="49" charset="0"/>
              <a:buChar char="o"/>
              <a:defRPr sz="1800" baseline="0">
                <a:solidFill>
                  <a:schemeClr val="bg2"/>
                </a:solidFill>
              </a:defRPr>
            </a:lvl4pPr>
            <a:lvl5pPr>
              <a:buClr>
                <a:schemeClr val="bg1"/>
              </a:buClr>
              <a:buSzPct val="70000"/>
              <a:buFont typeface="Arial" pitchFamily="34" charset="0"/>
              <a:buChar char="•"/>
              <a:defRPr sz="18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 smtClean="0"/>
              <a:t>First level – Myriad Pro, Bold, 24pt</a:t>
            </a:r>
          </a:p>
          <a:p>
            <a:pPr lvl="1"/>
            <a:r>
              <a:rPr lang="en-US" dirty="0" smtClean="0"/>
              <a:t>Second level – Myriad Pro, 20pt</a:t>
            </a:r>
          </a:p>
          <a:p>
            <a:pPr lvl="2"/>
            <a:r>
              <a:rPr lang="en-US" dirty="0" smtClean="0"/>
              <a:t>Third level – Myriad Pro, 18pt	</a:t>
            </a:r>
          </a:p>
          <a:p>
            <a:pPr lvl="3"/>
            <a:r>
              <a:rPr lang="en-US" dirty="0" smtClean="0"/>
              <a:t>Fourth level – Myriad Pro, 18pt</a:t>
            </a:r>
          </a:p>
          <a:p>
            <a:pPr lvl="4"/>
            <a:r>
              <a:rPr lang="en-US" dirty="0" smtClean="0"/>
              <a:t>Fifth level – Myriad Pro, 18pt</a:t>
            </a:r>
            <a:endParaRPr lang="en-US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5791200"/>
            <a:ext cx="8229600" cy="609600"/>
          </a:xfrm>
          <a:prstGeom prst="rect">
            <a:avLst/>
          </a:prstGeom>
        </p:spPr>
        <p:txBody>
          <a:bodyPr anchor="b" anchorCtr="0"/>
          <a:lstStyle>
            <a:lvl1pPr algn="l">
              <a:lnSpc>
                <a:spcPts val="1100"/>
              </a:lnSpc>
              <a:buNone/>
              <a:defRPr sz="1100" baseline="0">
                <a:solidFill>
                  <a:schemeClr val="tx2"/>
                </a:solidFill>
              </a:defRPr>
            </a:lvl1pPr>
            <a:lvl2pPr algn="ctr">
              <a:defRPr>
                <a:solidFill>
                  <a:schemeClr val="tx2"/>
                </a:solidFill>
              </a:defRPr>
            </a:lvl2pPr>
            <a:lvl3pPr algn="ctr">
              <a:defRPr>
                <a:solidFill>
                  <a:schemeClr val="tx2"/>
                </a:solidFill>
              </a:defRPr>
            </a:lvl3pPr>
            <a:lvl4pPr algn="ctr">
              <a:defRPr>
                <a:solidFill>
                  <a:schemeClr val="tx2"/>
                </a:solidFill>
              </a:defRPr>
            </a:lvl4pPr>
            <a:lvl5pPr algn="ctr"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*Citations and references – Myriad Pro, 11pt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259507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76962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981200"/>
            <a:ext cx="76962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497389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9400" y="609600"/>
            <a:ext cx="6096000" cy="1143000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819400" y="1981200"/>
            <a:ext cx="2971800" cy="4114800"/>
          </a:xfrm>
          <a:prstGeom prst="rect">
            <a:avLst/>
          </a:prstGeo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600" y="1981200"/>
            <a:ext cx="2971800" cy="4114800"/>
          </a:xfrm>
          <a:prstGeom prst="rect">
            <a:avLst/>
          </a:prstGeo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2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2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2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2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081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3F68896-1E54-413B-A105-6F9CFFDD3E3D}" type="datetimeFigureOut">
              <a:rPr lang="en-US" smtClean="0"/>
              <a:t>14-Apr-20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0F15359-C399-4793-8B4A-139E2BCB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9421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3F68896-1E54-413B-A105-6F9CFFDD3E3D}" type="datetimeFigureOut">
              <a:rPr lang="en-US" smtClean="0"/>
              <a:t>14-Apr-20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0F15359-C399-4793-8B4A-139E2BCB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492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ta Slide (for content heavy tables and charts)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="b" anchorCtr="0"/>
          <a:lstStyle>
            <a:lvl1pPr>
              <a:lnSpc>
                <a:spcPts val="3000"/>
              </a:lnSpc>
              <a:defRPr sz="4000" b="1" baseline="0">
                <a:solidFill>
                  <a:schemeClr val="bg1"/>
                </a:solidFill>
                <a:effectLst/>
                <a:latin typeface="Calibr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19100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chemeClr val="bg1"/>
              </a:buClr>
              <a:buSzPct val="70000"/>
              <a:buFont typeface="Arial" pitchFamily="34" charset="0"/>
              <a:buChar char="•"/>
              <a:defRPr sz="2400" b="1" baseline="0">
                <a:solidFill>
                  <a:schemeClr val="bg2"/>
                </a:solidFill>
                <a:latin typeface="Calibri" pitchFamily="34" charset="0"/>
              </a:defRPr>
            </a:lvl1pPr>
            <a:lvl2pPr>
              <a:buClr>
                <a:schemeClr val="bg1"/>
              </a:buClr>
              <a:buSzPct val="100000"/>
              <a:buFont typeface="Wingdings" pitchFamily="2" charset="2"/>
              <a:buChar char="§"/>
              <a:defRPr sz="2000">
                <a:solidFill>
                  <a:schemeClr val="bg2"/>
                </a:solidFill>
              </a:defRPr>
            </a:lvl2pPr>
            <a:lvl3pPr>
              <a:buClr>
                <a:schemeClr val="bg1"/>
              </a:buClr>
              <a:buSzPct val="100000"/>
              <a:buFont typeface="Arial" pitchFamily="34" charset="0"/>
              <a:buChar char="•"/>
              <a:defRPr sz="1800">
                <a:solidFill>
                  <a:schemeClr val="bg2"/>
                </a:solidFill>
              </a:defRPr>
            </a:lvl3pPr>
            <a:lvl4pPr>
              <a:buClr>
                <a:schemeClr val="bg1"/>
              </a:buClr>
              <a:buSzPct val="70000"/>
              <a:buFont typeface="Courier New" pitchFamily="49" charset="0"/>
              <a:buChar char="o"/>
              <a:defRPr sz="1800" baseline="0">
                <a:solidFill>
                  <a:schemeClr val="bg2"/>
                </a:solidFill>
              </a:defRPr>
            </a:lvl4pPr>
            <a:lvl5pPr>
              <a:buClr>
                <a:schemeClr val="bg1"/>
              </a:buClr>
              <a:buSzPct val="70000"/>
              <a:buFont typeface="Arial" pitchFamily="34" charset="0"/>
              <a:buChar char="•"/>
              <a:defRPr sz="1800">
                <a:solidFill>
                  <a:schemeClr val="bg2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5791200"/>
            <a:ext cx="8229600" cy="609600"/>
          </a:xfrm>
          <a:prstGeom prst="rect">
            <a:avLst/>
          </a:prstGeom>
        </p:spPr>
        <p:txBody>
          <a:bodyPr anchor="b" anchorCtr="0"/>
          <a:lstStyle>
            <a:lvl1pPr algn="l">
              <a:lnSpc>
                <a:spcPts val="1100"/>
              </a:lnSpc>
              <a:buNone/>
              <a:defRPr sz="1100" baseline="0">
                <a:solidFill>
                  <a:schemeClr val="tx2"/>
                </a:solidFill>
                <a:latin typeface="Calibri" pitchFamily="34" charset="0"/>
              </a:defRPr>
            </a:lvl1pPr>
            <a:lvl2pPr algn="ctr">
              <a:defRPr>
                <a:solidFill>
                  <a:schemeClr val="tx2"/>
                </a:solidFill>
              </a:defRPr>
            </a:lvl2pPr>
            <a:lvl3pPr algn="ctr">
              <a:defRPr>
                <a:solidFill>
                  <a:schemeClr val="tx2"/>
                </a:solidFill>
              </a:defRPr>
            </a:lvl3pPr>
            <a:lvl4pPr algn="ctr">
              <a:defRPr>
                <a:solidFill>
                  <a:schemeClr val="tx2"/>
                </a:solidFill>
              </a:defRPr>
            </a:lvl4pPr>
            <a:lvl5pPr algn="ctr"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*Citations and 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23063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Bad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4572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 baseline="0">
                <a:solidFill>
                  <a:schemeClr val="bg2"/>
                </a:solidFill>
                <a:effectLst/>
                <a:latin typeface="Calibri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371600" y="4267200"/>
            <a:ext cx="6400800" cy="1295400"/>
          </a:xfrm>
          <a:prstGeom prst="rect">
            <a:avLst/>
          </a:prstGeom>
        </p:spPr>
        <p:txBody>
          <a:bodyPr/>
          <a:lstStyle>
            <a:lvl1pPr algn="ctr">
              <a:lnSpc>
                <a:spcPts val="2000"/>
              </a:lnSpc>
              <a:buNone/>
              <a:defRPr sz="1800" baseline="0">
                <a:solidFill>
                  <a:schemeClr val="tx2"/>
                </a:solidFill>
                <a:latin typeface="Calibri" pitchFamily="34" charset="0"/>
              </a:defRPr>
            </a:lvl1pPr>
            <a:lvl2pPr algn="ctr">
              <a:defRPr>
                <a:solidFill>
                  <a:schemeClr val="tx2"/>
                </a:solidFill>
              </a:defRPr>
            </a:lvl2pPr>
            <a:lvl3pPr algn="ctr">
              <a:defRPr>
                <a:solidFill>
                  <a:schemeClr val="tx2"/>
                </a:solidFill>
              </a:defRPr>
            </a:lvl3pPr>
            <a:lvl4pPr algn="ctr">
              <a:defRPr>
                <a:solidFill>
                  <a:schemeClr val="tx2"/>
                </a:solidFill>
              </a:defRPr>
            </a:lvl4pPr>
            <a:lvl5pPr algn="ctr">
              <a:defRPr>
                <a:solidFill>
                  <a:schemeClr val="tx2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1981200"/>
            <a:ext cx="8229600" cy="1676400"/>
          </a:xfrm>
          <a:prstGeom prst="rect">
            <a:avLst/>
          </a:prstGeom>
        </p:spPr>
        <p:txBody>
          <a:bodyPr/>
          <a:lstStyle>
            <a:lvl1pPr>
              <a:lnSpc>
                <a:spcPts val="3000"/>
              </a:lnSpc>
              <a:defRPr sz="2800" b="1" baseline="0">
                <a:solidFill>
                  <a:schemeClr val="bg1"/>
                </a:solidFill>
                <a:effectLst/>
                <a:latin typeface="Calibri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63603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c Content Bad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="b" anchorCtr="0"/>
          <a:lstStyle>
            <a:lvl1pPr>
              <a:lnSpc>
                <a:spcPts val="3000"/>
              </a:lnSpc>
              <a:defRPr sz="2800" b="1" baseline="0">
                <a:solidFill>
                  <a:schemeClr val="bg1"/>
                </a:solidFill>
                <a:effectLst/>
                <a:latin typeface="Calibr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19100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chemeClr val="bg1"/>
              </a:buClr>
              <a:buSzPct val="70000"/>
              <a:buFont typeface="Wingdings" pitchFamily="2" charset="2"/>
              <a:buChar char="§"/>
              <a:defRPr sz="2400" b="1" baseline="0">
                <a:solidFill>
                  <a:schemeClr val="bg2"/>
                </a:solidFill>
                <a:latin typeface="Calibri" pitchFamily="34" charset="0"/>
              </a:defRPr>
            </a:lvl1pPr>
            <a:lvl2pPr marL="742950" indent="-285750">
              <a:buClr>
                <a:schemeClr val="bg1"/>
              </a:buClr>
              <a:buSzPct val="100000"/>
              <a:buFont typeface="Arial" pitchFamily="34" charset="0"/>
              <a:buChar char="•"/>
              <a:defRPr sz="2000">
                <a:solidFill>
                  <a:schemeClr val="bg2"/>
                </a:solidFill>
              </a:defRPr>
            </a:lvl2pPr>
            <a:lvl3pPr marL="1143000" indent="-228600">
              <a:buClr>
                <a:schemeClr val="bg1"/>
              </a:buClr>
              <a:buSzPct val="100000"/>
              <a:buFont typeface="Courier New" pitchFamily="49" charset="0"/>
              <a:buChar char="o"/>
              <a:defRPr sz="1800">
                <a:solidFill>
                  <a:schemeClr val="bg2"/>
                </a:solidFill>
              </a:defRPr>
            </a:lvl3pPr>
            <a:lvl4pPr>
              <a:buClr>
                <a:schemeClr val="bg1"/>
              </a:buClr>
              <a:buSzPct val="70000"/>
              <a:buFont typeface="Courier New" pitchFamily="49" charset="0"/>
              <a:buChar char="o"/>
              <a:defRPr sz="1800" baseline="0">
                <a:solidFill>
                  <a:schemeClr val="bg2"/>
                </a:solidFill>
              </a:defRPr>
            </a:lvl4pPr>
            <a:lvl5pPr>
              <a:buClr>
                <a:schemeClr val="bg1"/>
              </a:buClr>
              <a:buSzPct val="70000"/>
              <a:buFont typeface="Arial" pitchFamily="34" charset="0"/>
              <a:buChar char="•"/>
              <a:defRPr sz="1800">
                <a:solidFill>
                  <a:schemeClr val="bg2"/>
                </a:solidFill>
              </a:defRPr>
            </a:lvl5pPr>
          </a:lstStyle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2"/>
            <a:endParaRPr lang="en-US" dirty="0" smtClean="0"/>
          </a:p>
          <a:p>
            <a:pPr lvl="3"/>
            <a:endParaRPr lang="en-US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905000" y="5791200"/>
            <a:ext cx="6781800" cy="609600"/>
          </a:xfrm>
          <a:prstGeom prst="rect">
            <a:avLst/>
          </a:prstGeom>
        </p:spPr>
        <p:txBody>
          <a:bodyPr anchor="b" anchorCtr="0"/>
          <a:lstStyle>
            <a:lvl1pPr algn="l">
              <a:lnSpc>
                <a:spcPts val="1100"/>
              </a:lnSpc>
              <a:buNone/>
              <a:defRPr sz="1100" baseline="0">
                <a:solidFill>
                  <a:schemeClr val="tx2"/>
                </a:solidFill>
                <a:latin typeface="Calibri" pitchFamily="34" charset="0"/>
              </a:defRPr>
            </a:lvl1pPr>
            <a:lvl2pPr algn="ctr">
              <a:defRPr>
                <a:solidFill>
                  <a:schemeClr val="tx2"/>
                </a:solidFill>
              </a:defRPr>
            </a:lvl2pPr>
            <a:lvl3pPr algn="ctr">
              <a:defRPr>
                <a:solidFill>
                  <a:schemeClr val="tx2"/>
                </a:solidFill>
              </a:defRPr>
            </a:lvl3pPr>
            <a:lvl4pPr algn="ctr">
              <a:defRPr>
                <a:solidFill>
                  <a:schemeClr val="tx2"/>
                </a:solidFill>
              </a:defRPr>
            </a:lvl4pPr>
            <a:lvl5pPr algn="ctr"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*Citations and 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75349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1273175"/>
            <a:ext cx="7772400" cy="1362075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ts val="3800"/>
              </a:lnSpc>
              <a:defRPr sz="3600" b="1" cap="all" baseline="0">
                <a:solidFill>
                  <a:schemeClr val="bg1"/>
                </a:solidFill>
                <a:effectLst/>
                <a:latin typeface="Calibri" pitchFamily="34" charset="0"/>
              </a:defRPr>
            </a:lvl1pPr>
          </a:lstStyle>
          <a:p>
            <a:r>
              <a:rPr lang="en-US" dirty="0" smtClean="0"/>
              <a:t>Section Header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2313" y="2743200"/>
            <a:ext cx="7772400" cy="568325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ts val="2200"/>
              </a:lnSpc>
              <a:buNone/>
              <a:defRPr sz="2000" baseline="0">
                <a:solidFill>
                  <a:schemeClr val="bg2"/>
                </a:solidFill>
                <a:latin typeface="Calibri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005004044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 baseline="0">
                <a:solidFill>
                  <a:schemeClr val="bg1"/>
                </a:solidFill>
                <a:effectLst/>
                <a:latin typeface="Calibri" pitchFamily="34" charset="0"/>
              </a:defRPr>
            </a:lvl1pPr>
          </a:lstStyle>
          <a:p>
            <a:r>
              <a:rPr lang="en-US" dirty="0" smtClean="0"/>
              <a:t>Header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518150"/>
          </a:xfrm>
          <a:prstGeom prst="rect">
            <a:avLst/>
          </a:prstGeom>
        </p:spPr>
        <p:txBody>
          <a:bodyPr anchor="ctr" anchorCtr="0"/>
          <a:lstStyle>
            <a:lvl1pPr marL="342900" indent="-342900">
              <a:buClr>
                <a:schemeClr val="bg1"/>
              </a:buClr>
              <a:buSzPct val="70000"/>
              <a:buFont typeface="Wingdings" pitchFamily="2" charset="2"/>
              <a:buChar char="§"/>
              <a:defRPr sz="2400" b="1">
                <a:solidFill>
                  <a:schemeClr val="bg2"/>
                </a:solidFill>
                <a:latin typeface="Calibri" pitchFamily="34" charset="0"/>
              </a:defRPr>
            </a:lvl1pPr>
            <a:lvl2pPr>
              <a:buClr>
                <a:schemeClr val="bg1"/>
              </a:buClr>
              <a:buSzPct val="100000"/>
              <a:buFont typeface="Wingdings" pitchFamily="2" charset="2"/>
              <a:buChar char="§"/>
              <a:defRPr sz="2000">
                <a:solidFill>
                  <a:schemeClr val="bg2"/>
                </a:solidFill>
              </a:defRPr>
            </a:lvl2pPr>
            <a:lvl3pPr>
              <a:buClr>
                <a:schemeClr val="bg1"/>
              </a:buClr>
              <a:buSzPct val="100000"/>
              <a:buFont typeface="Arial" pitchFamily="34" charset="0"/>
              <a:buChar char="•"/>
              <a:defRPr sz="1800">
                <a:solidFill>
                  <a:schemeClr val="bg2"/>
                </a:solidFill>
              </a:defRPr>
            </a:lvl3pPr>
            <a:lvl4pPr>
              <a:buClr>
                <a:schemeClr val="bg1"/>
              </a:buClr>
              <a:buSzPct val="70000"/>
              <a:buFont typeface="Courier New" pitchFamily="49" charset="0"/>
              <a:buChar char="o"/>
              <a:defRPr sz="1800">
                <a:solidFill>
                  <a:schemeClr val="bg2"/>
                </a:solidFill>
              </a:defRPr>
            </a:lvl4pPr>
            <a:lvl5pPr>
              <a:buClr>
                <a:schemeClr val="bg1"/>
              </a:buClr>
              <a:buSzPct val="70000"/>
              <a:buFont typeface="Arial" pitchFamily="34" charset="0"/>
              <a:buChar char="•"/>
              <a:defRPr sz="1800">
                <a:solidFill>
                  <a:schemeClr val="bg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57200" y="1435101"/>
            <a:ext cx="3008313" cy="43560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aseline="0">
                <a:solidFill>
                  <a:schemeClr val="bg2"/>
                </a:solidFill>
                <a:latin typeface="Calibri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Paragraph of type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5791200"/>
            <a:ext cx="8229600" cy="609600"/>
          </a:xfrm>
          <a:prstGeom prst="rect">
            <a:avLst/>
          </a:prstGeom>
        </p:spPr>
        <p:txBody>
          <a:bodyPr anchor="b" anchorCtr="0"/>
          <a:lstStyle>
            <a:lvl1pPr algn="l">
              <a:lnSpc>
                <a:spcPts val="1100"/>
              </a:lnSpc>
              <a:buNone/>
              <a:defRPr sz="1100" baseline="0">
                <a:solidFill>
                  <a:schemeClr val="tx2"/>
                </a:solidFill>
                <a:latin typeface="Calibri" pitchFamily="34" charset="0"/>
              </a:defRPr>
            </a:lvl1pPr>
            <a:lvl2pPr algn="ctr">
              <a:defRPr>
                <a:solidFill>
                  <a:schemeClr val="tx2"/>
                </a:solidFill>
              </a:defRPr>
            </a:lvl2pPr>
            <a:lvl3pPr algn="ctr">
              <a:defRPr>
                <a:solidFill>
                  <a:schemeClr val="tx2"/>
                </a:solidFill>
              </a:defRPr>
            </a:lvl3pPr>
            <a:lvl4pPr algn="ctr">
              <a:defRPr>
                <a:solidFill>
                  <a:schemeClr val="tx2"/>
                </a:solidFill>
              </a:defRPr>
            </a:lvl4pPr>
            <a:lvl5pPr algn="ctr"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*Citations and 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23727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 baseline="0">
                <a:solidFill>
                  <a:schemeClr val="bg1"/>
                </a:solidFill>
                <a:effectLst/>
                <a:latin typeface="Calibri" pitchFamily="34" charset="0"/>
              </a:defRPr>
            </a:lvl1pPr>
          </a:lstStyle>
          <a:p>
            <a:r>
              <a:rPr lang="en-US" dirty="0" smtClean="0"/>
              <a:t>Photo Title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ln w="25400">
            <a:solidFill>
              <a:schemeClr val="bg2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  <a:effectLst/>
                <a:latin typeface="Calibri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aseline="0">
                <a:solidFill>
                  <a:schemeClr val="bg2"/>
                </a:solidFill>
                <a:latin typeface="Calibri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Caption or credits for photo</a:t>
            </a:r>
          </a:p>
        </p:txBody>
      </p:sp>
    </p:spTree>
    <p:extLst>
      <p:ext uri="{BB962C8B-B14F-4D97-AF65-F5344CB8AC3E}">
        <p14:creationId xmlns:p14="http://schemas.microsoft.com/office/powerpoint/2010/main" val="176450716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981200"/>
            <a:ext cx="6400800" cy="2057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b="1" baseline="0">
                <a:solidFill>
                  <a:schemeClr val="bg2"/>
                </a:solidFill>
                <a:effectLst/>
                <a:latin typeface="Calibri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8952674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 baseline="0">
                <a:solidFill>
                  <a:schemeClr val="bg1"/>
                </a:solidFill>
                <a:effectLst/>
                <a:latin typeface="Calibri" pitchFamily="34" charset="0"/>
              </a:defRPr>
            </a:lvl1pPr>
          </a:lstStyle>
          <a:p>
            <a:r>
              <a:rPr lang="en-US" dirty="0" smtClean="0"/>
              <a:t>Header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518150"/>
          </a:xfrm>
          <a:prstGeom prst="rect">
            <a:avLst/>
          </a:prstGeom>
        </p:spPr>
        <p:txBody>
          <a:bodyPr anchor="ctr" anchorCtr="0"/>
          <a:lstStyle>
            <a:lvl1pPr marL="342900" indent="-342900">
              <a:buClr>
                <a:schemeClr val="bg1"/>
              </a:buClr>
              <a:buSzPct val="70000"/>
              <a:buFont typeface="Arial" pitchFamily="34" charset="0"/>
              <a:buChar char="•"/>
              <a:defRPr sz="2400" b="1">
                <a:solidFill>
                  <a:schemeClr val="bg2"/>
                </a:solidFill>
                <a:latin typeface="Calibri" pitchFamily="34" charset="0"/>
              </a:defRPr>
            </a:lvl1pPr>
            <a:lvl2pPr>
              <a:buClr>
                <a:schemeClr val="bg1"/>
              </a:buClr>
              <a:buSzPct val="100000"/>
              <a:buFont typeface="Wingdings" pitchFamily="2" charset="2"/>
              <a:buChar char="§"/>
              <a:defRPr sz="2000">
                <a:solidFill>
                  <a:schemeClr val="bg2"/>
                </a:solidFill>
              </a:defRPr>
            </a:lvl2pPr>
            <a:lvl3pPr>
              <a:buClr>
                <a:schemeClr val="bg1"/>
              </a:buClr>
              <a:buSzPct val="100000"/>
              <a:buFont typeface="Arial" pitchFamily="34" charset="0"/>
              <a:buChar char="•"/>
              <a:defRPr sz="1800">
                <a:solidFill>
                  <a:schemeClr val="bg2"/>
                </a:solidFill>
              </a:defRPr>
            </a:lvl3pPr>
            <a:lvl4pPr>
              <a:buClr>
                <a:schemeClr val="bg1"/>
              </a:buClr>
              <a:buSzPct val="70000"/>
              <a:buFont typeface="Courier New" pitchFamily="49" charset="0"/>
              <a:buChar char="o"/>
              <a:defRPr sz="1800">
                <a:solidFill>
                  <a:schemeClr val="bg2"/>
                </a:solidFill>
              </a:defRPr>
            </a:lvl4pPr>
            <a:lvl5pPr>
              <a:buClr>
                <a:schemeClr val="bg1"/>
              </a:buClr>
              <a:buSzPct val="70000"/>
              <a:buFont typeface="Arial" pitchFamily="34" charset="0"/>
              <a:buChar char="•"/>
              <a:defRPr sz="1800">
                <a:solidFill>
                  <a:schemeClr val="bg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57200" y="1435101"/>
            <a:ext cx="3008313" cy="43560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aseline="0">
                <a:solidFill>
                  <a:schemeClr val="bg2"/>
                </a:solidFill>
                <a:latin typeface="Calibri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Paragraph of type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5791200"/>
            <a:ext cx="8229600" cy="609600"/>
          </a:xfrm>
          <a:prstGeom prst="rect">
            <a:avLst/>
          </a:prstGeom>
        </p:spPr>
        <p:txBody>
          <a:bodyPr anchor="b" anchorCtr="0"/>
          <a:lstStyle>
            <a:lvl1pPr algn="l">
              <a:lnSpc>
                <a:spcPts val="1100"/>
              </a:lnSpc>
              <a:buNone/>
              <a:defRPr sz="1100" baseline="0">
                <a:solidFill>
                  <a:schemeClr val="tx2"/>
                </a:solidFill>
                <a:latin typeface="Calibri" pitchFamily="34" charset="0"/>
              </a:defRPr>
            </a:lvl1pPr>
            <a:lvl2pPr algn="ctr">
              <a:defRPr>
                <a:solidFill>
                  <a:schemeClr val="tx2"/>
                </a:solidFill>
              </a:defRPr>
            </a:lvl2pPr>
            <a:lvl3pPr algn="ctr">
              <a:defRPr>
                <a:solidFill>
                  <a:schemeClr val="tx2"/>
                </a:solidFill>
              </a:defRPr>
            </a:lvl3pPr>
            <a:lvl4pPr algn="ctr">
              <a:defRPr>
                <a:solidFill>
                  <a:schemeClr val="tx2"/>
                </a:solidFill>
              </a:defRPr>
            </a:lvl4pPr>
            <a:lvl5pPr algn="ctr"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*Citations and 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85741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8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3078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</p:sldLayoutIdLst>
  <p:transition>
    <p:fad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EOC Design Considerations and Examples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963167321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462" y="17462"/>
            <a:ext cx="9126855" cy="0"/>
          </a:xfrm>
          <a:custGeom>
            <a:avLst/>
            <a:gdLst/>
            <a:ahLst/>
            <a:cxnLst/>
            <a:rect l="l" t="t" r="r" b="b"/>
            <a:pathLst>
              <a:path w="9126855">
                <a:moveTo>
                  <a:pt x="0" y="0"/>
                </a:moveTo>
                <a:lnTo>
                  <a:pt x="9126537" y="0"/>
                </a:lnTo>
              </a:path>
            </a:pathLst>
          </a:custGeom>
          <a:ln w="19050">
            <a:solidFill>
              <a:srgbClr val="4C4C4C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/>
          <p:nvPr/>
        </p:nvSpPr>
        <p:spPr>
          <a:xfrm>
            <a:off x="17462" y="17462"/>
            <a:ext cx="0" cy="6840855"/>
          </a:xfrm>
          <a:custGeom>
            <a:avLst/>
            <a:gdLst/>
            <a:ahLst/>
            <a:cxnLst/>
            <a:rect l="l" t="t" r="r" b="b"/>
            <a:pathLst>
              <a:path h="6840855">
                <a:moveTo>
                  <a:pt x="0" y="6840537"/>
                </a:moveTo>
                <a:lnTo>
                  <a:pt x="0" y="0"/>
                </a:lnTo>
              </a:path>
            </a:pathLst>
          </a:custGeom>
          <a:ln w="19050">
            <a:solidFill>
              <a:srgbClr val="4C4C4C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/>
        </p:nvSpPr>
        <p:spPr>
          <a:xfrm>
            <a:off x="0" y="0"/>
            <a:ext cx="9140825" cy="6850380"/>
          </a:xfrm>
          <a:custGeom>
            <a:avLst/>
            <a:gdLst/>
            <a:ahLst/>
            <a:cxnLst/>
            <a:rect l="l" t="t" r="r" b="b"/>
            <a:pathLst>
              <a:path w="9140825" h="6850380">
                <a:moveTo>
                  <a:pt x="0" y="0"/>
                </a:moveTo>
                <a:lnTo>
                  <a:pt x="9140825" y="0"/>
                </a:lnTo>
                <a:lnTo>
                  <a:pt x="9140825" y="6850062"/>
                </a:lnTo>
                <a:lnTo>
                  <a:pt x="0" y="6850062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98A4AF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17824"/>
          </a:xfrm>
          <a:prstGeom prst="rect">
            <a:avLst/>
          </a:prstGeom>
        </p:spPr>
        <p:txBody>
          <a:bodyPr vert="horz" wrap="square" lIns="0" tIns="40322" rIns="0" bIns="0" rtlCol="0">
            <a:spAutoFit/>
          </a:bodyPr>
          <a:lstStyle/>
          <a:p>
            <a:pPr marL="174625">
              <a:lnSpc>
                <a:spcPct val="100000"/>
              </a:lnSpc>
            </a:pPr>
            <a:r>
              <a:rPr spc="-5" dirty="0">
                <a:solidFill>
                  <a:schemeClr val="bg1"/>
                </a:solidFill>
                <a:latin typeface="Times New Roman"/>
                <a:cs typeface="Times New Roman"/>
              </a:rPr>
              <a:t>M</a:t>
            </a:r>
            <a:r>
              <a:rPr dirty="0">
                <a:solidFill>
                  <a:schemeClr val="bg1"/>
                </a:solidFill>
                <a:latin typeface="Times New Roman"/>
                <a:cs typeface="Times New Roman"/>
              </a:rPr>
              <a:t>i</a:t>
            </a:r>
            <a:r>
              <a:rPr spc="-5" dirty="0">
                <a:solidFill>
                  <a:schemeClr val="bg1"/>
                </a:solidFill>
                <a:latin typeface="Times New Roman"/>
                <a:cs typeface="Times New Roman"/>
              </a:rPr>
              <a:t>ss</a:t>
            </a:r>
            <a:r>
              <a:rPr dirty="0">
                <a:solidFill>
                  <a:schemeClr val="bg1"/>
                </a:solidFill>
                <a:latin typeface="Times New Roman"/>
                <a:cs typeface="Times New Roman"/>
              </a:rPr>
              <a:t>i</a:t>
            </a:r>
            <a:r>
              <a:rPr spc="5" dirty="0">
                <a:solidFill>
                  <a:schemeClr val="bg1"/>
                </a:solidFill>
                <a:latin typeface="Times New Roman"/>
                <a:cs typeface="Times New Roman"/>
              </a:rPr>
              <a:t>o</a:t>
            </a:r>
            <a:r>
              <a:rPr dirty="0">
                <a:solidFill>
                  <a:schemeClr val="bg1"/>
                </a:solidFill>
                <a:latin typeface="Times New Roman"/>
                <a:cs typeface="Times New Roman"/>
              </a:rPr>
              <a:t>n</a:t>
            </a:r>
            <a:r>
              <a:rPr spc="-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dirty="0">
                <a:solidFill>
                  <a:schemeClr val="bg1"/>
                </a:solidFill>
                <a:latin typeface="Times New Roman"/>
                <a:cs typeface="Times New Roman"/>
              </a:rPr>
              <a:t>Co</a:t>
            </a:r>
            <a:r>
              <a:rPr spc="-5" dirty="0">
                <a:solidFill>
                  <a:schemeClr val="bg1"/>
                </a:solidFill>
                <a:latin typeface="Times New Roman"/>
                <a:cs typeface="Times New Roman"/>
              </a:rPr>
              <a:t>n</a:t>
            </a:r>
            <a:r>
              <a:rPr dirty="0">
                <a:solidFill>
                  <a:schemeClr val="bg1"/>
                </a:solidFill>
                <a:latin typeface="Times New Roman"/>
                <a:cs typeface="Times New Roman"/>
              </a:rPr>
              <a:t>tr</a:t>
            </a:r>
            <a:r>
              <a:rPr spc="5" dirty="0">
                <a:solidFill>
                  <a:schemeClr val="bg1"/>
                </a:solidFill>
                <a:latin typeface="Times New Roman"/>
                <a:cs typeface="Times New Roman"/>
              </a:rPr>
              <a:t>o</a:t>
            </a:r>
            <a:r>
              <a:rPr dirty="0">
                <a:solidFill>
                  <a:schemeClr val="bg1"/>
                </a:solidFill>
                <a:latin typeface="Times New Roman"/>
                <a:cs typeface="Times New Roman"/>
              </a:rPr>
              <a:t>l</a:t>
            </a:r>
          </a:p>
        </p:txBody>
      </p:sp>
      <p:sp>
        <p:nvSpPr>
          <p:cNvPr id="8" name="object 8"/>
          <p:cNvSpPr/>
          <p:nvPr/>
        </p:nvSpPr>
        <p:spPr>
          <a:xfrm>
            <a:off x="1188421" y="1905500"/>
            <a:ext cx="1966595" cy="1218565"/>
          </a:xfrm>
          <a:custGeom>
            <a:avLst/>
            <a:gdLst/>
            <a:ahLst/>
            <a:cxnLst/>
            <a:rect l="l" t="t" r="r" b="b"/>
            <a:pathLst>
              <a:path w="1966595" h="1218564">
                <a:moveTo>
                  <a:pt x="140398" y="0"/>
                </a:moveTo>
                <a:lnTo>
                  <a:pt x="0" y="270535"/>
                </a:lnTo>
                <a:lnTo>
                  <a:pt x="1826158" y="1218196"/>
                </a:lnTo>
                <a:lnTo>
                  <a:pt x="1966556" y="947661"/>
                </a:lnTo>
                <a:lnTo>
                  <a:pt x="140398" y="0"/>
                </a:lnTo>
                <a:close/>
              </a:path>
            </a:pathLst>
          </a:custGeom>
          <a:solidFill>
            <a:srgbClr val="CC99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object 9"/>
          <p:cNvSpPr/>
          <p:nvPr/>
        </p:nvSpPr>
        <p:spPr>
          <a:xfrm>
            <a:off x="1188421" y="1905500"/>
            <a:ext cx="1966595" cy="1218565"/>
          </a:xfrm>
          <a:custGeom>
            <a:avLst/>
            <a:gdLst/>
            <a:ahLst/>
            <a:cxnLst/>
            <a:rect l="l" t="t" r="r" b="b"/>
            <a:pathLst>
              <a:path w="1966595" h="1218564">
                <a:moveTo>
                  <a:pt x="140398" y="0"/>
                </a:moveTo>
                <a:lnTo>
                  <a:pt x="1966556" y="947661"/>
                </a:lnTo>
                <a:lnTo>
                  <a:pt x="1826158" y="1218196"/>
                </a:lnTo>
                <a:lnTo>
                  <a:pt x="0" y="270535"/>
                </a:lnTo>
                <a:lnTo>
                  <a:pt x="140398" y="0"/>
                </a:lnTo>
                <a:close/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112221" y="2667500"/>
            <a:ext cx="1966595" cy="1218565"/>
          </a:xfrm>
          <a:custGeom>
            <a:avLst/>
            <a:gdLst/>
            <a:ahLst/>
            <a:cxnLst/>
            <a:rect l="l" t="t" r="r" b="b"/>
            <a:pathLst>
              <a:path w="1966595" h="1218564">
                <a:moveTo>
                  <a:pt x="140398" y="0"/>
                </a:moveTo>
                <a:lnTo>
                  <a:pt x="0" y="270535"/>
                </a:lnTo>
                <a:lnTo>
                  <a:pt x="1826158" y="1218196"/>
                </a:lnTo>
                <a:lnTo>
                  <a:pt x="1966556" y="947661"/>
                </a:lnTo>
                <a:lnTo>
                  <a:pt x="140398" y="0"/>
                </a:lnTo>
                <a:close/>
              </a:path>
            </a:pathLst>
          </a:custGeom>
          <a:solidFill>
            <a:srgbClr val="CC99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112221" y="2667500"/>
            <a:ext cx="1966595" cy="1218565"/>
          </a:xfrm>
          <a:custGeom>
            <a:avLst/>
            <a:gdLst/>
            <a:ahLst/>
            <a:cxnLst/>
            <a:rect l="l" t="t" r="r" b="b"/>
            <a:pathLst>
              <a:path w="1966595" h="1218564">
                <a:moveTo>
                  <a:pt x="140398" y="0"/>
                </a:moveTo>
                <a:lnTo>
                  <a:pt x="1966556" y="947661"/>
                </a:lnTo>
                <a:lnTo>
                  <a:pt x="1826158" y="1218196"/>
                </a:lnTo>
                <a:lnTo>
                  <a:pt x="0" y="270535"/>
                </a:lnTo>
                <a:lnTo>
                  <a:pt x="140398" y="0"/>
                </a:lnTo>
                <a:close/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036021" y="3505700"/>
            <a:ext cx="1966595" cy="1218565"/>
          </a:xfrm>
          <a:custGeom>
            <a:avLst/>
            <a:gdLst/>
            <a:ahLst/>
            <a:cxnLst/>
            <a:rect l="l" t="t" r="r" b="b"/>
            <a:pathLst>
              <a:path w="1966595" h="1218564">
                <a:moveTo>
                  <a:pt x="140398" y="0"/>
                </a:moveTo>
                <a:lnTo>
                  <a:pt x="0" y="270535"/>
                </a:lnTo>
                <a:lnTo>
                  <a:pt x="1826158" y="1218196"/>
                </a:lnTo>
                <a:lnTo>
                  <a:pt x="1966556" y="947661"/>
                </a:lnTo>
                <a:lnTo>
                  <a:pt x="140398" y="0"/>
                </a:lnTo>
                <a:close/>
              </a:path>
            </a:pathLst>
          </a:custGeom>
          <a:solidFill>
            <a:srgbClr val="CC99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1036021" y="3505700"/>
            <a:ext cx="1966595" cy="1218565"/>
          </a:xfrm>
          <a:custGeom>
            <a:avLst/>
            <a:gdLst/>
            <a:ahLst/>
            <a:cxnLst/>
            <a:rect l="l" t="t" r="r" b="b"/>
            <a:pathLst>
              <a:path w="1966595" h="1218564">
                <a:moveTo>
                  <a:pt x="140398" y="0"/>
                </a:moveTo>
                <a:lnTo>
                  <a:pt x="1966556" y="947661"/>
                </a:lnTo>
                <a:lnTo>
                  <a:pt x="1826158" y="1218196"/>
                </a:lnTo>
                <a:lnTo>
                  <a:pt x="0" y="270535"/>
                </a:lnTo>
                <a:lnTo>
                  <a:pt x="140398" y="0"/>
                </a:lnTo>
                <a:close/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5325" y="4355398"/>
            <a:ext cx="1976120" cy="1195705"/>
          </a:xfrm>
          <a:custGeom>
            <a:avLst/>
            <a:gdLst/>
            <a:ahLst/>
            <a:cxnLst/>
            <a:rect l="l" t="t" r="r" b="b"/>
            <a:pathLst>
              <a:path w="1976120" h="1195704">
                <a:moveTo>
                  <a:pt x="136702" y="0"/>
                </a:moveTo>
                <a:lnTo>
                  <a:pt x="0" y="272427"/>
                </a:lnTo>
                <a:lnTo>
                  <a:pt x="1838845" y="1195197"/>
                </a:lnTo>
                <a:lnTo>
                  <a:pt x="1975548" y="922782"/>
                </a:lnTo>
                <a:lnTo>
                  <a:pt x="136702" y="0"/>
                </a:lnTo>
                <a:close/>
              </a:path>
            </a:pathLst>
          </a:custGeom>
          <a:solidFill>
            <a:srgbClr val="CC99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955325" y="4355398"/>
            <a:ext cx="1976120" cy="1195705"/>
          </a:xfrm>
          <a:custGeom>
            <a:avLst/>
            <a:gdLst/>
            <a:ahLst/>
            <a:cxnLst/>
            <a:rect l="l" t="t" r="r" b="b"/>
            <a:pathLst>
              <a:path w="1976120" h="1195704">
                <a:moveTo>
                  <a:pt x="136702" y="0"/>
                </a:moveTo>
                <a:lnTo>
                  <a:pt x="1975548" y="922782"/>
                </a:lnTo>
                <a:lnTo>
                  <a:pt x="1838845" y="1195197"/>
                </a:lnTo>
                <a:lnTo>
                  <a:pt x="0" y="272427"/>
                </a:lnTo>
                <a:lnTo>
                  <a:pt x="136702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6344554" y="4342441"/>
            <a:ext cx="2018030" cy="1068705"/>
          </a:xfrm>
          <a:custGeom>
            <a:avLst/>
            <a:gdLst/>
            <a:ahLst/>
            <a:cxnLst/>
            <a:rect l="l" t="t" r="r" b="b"/>
            <a:pathLst>
              <a:path w="2018029" h="1068704">
                <a:moveTo>
                  <a:pt x="1900885" y="0"/>
                </a:moveTo>
                <a:lnTo>
                  <a:pt x="0" y="787107"/>
                </a:lnTo>
                <a:lnTo>
                  <a:pt x="116611" y="1068717"/>
                </a:lnTo>
                <a:lnTo>
                  <a:pt x="2017496" y="281609"/>
                </a:lnTo>
                <a:lnTo>
                  <a:pt x="1900885" y="0"/>
                </a:lnTo>
                <a:close/>
              </a:path>
            </a:pathLst>
          </a:custGeom>
          <a:solidFill>
            <a:srgbClr val="CC99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6344554" y="4342441"/>
            <a:ext cx="2018030" cy="1068705"/>
          </a:xfrm>
          <a:custGeom>
            <a:avLst/>
            <a:gdLst/>
            <a:ahLst/>
            <a:cxnLst/>
            <a:rect l="l" t="t" r="r" b="b"/>
            <a:pathLst>
              <a:path w="2018029" h="1068704">
                <a:moveTo>
                  <a:pt x="0" y="787107"/>
                </a:moveTo>
                <a:lnTo>
                  <a:pt x="1900885" y="0"/>
                </a:lnTo>
                <a:lnTo>
                  <a:pt x="2017496" y="281609"/>
                </a:lnTo>
                <a:lnTo>
                  <a:pt x="116611" y="1068717"/>
                </a:lnTo>
                <a:lnTo>
                  <a:pt x="0" y="787107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6273937" y="3561655"/>
            <a:ext cx="2006600" cy="1106805"/>
          </a:xfrm>
          <a:custGeom>
            <a:avLst/>
            <a:gdLst/>
            <a:ahLst/>
            <a:cxnLst/>
            <a:rect l="l" t="t" r="r" b="b"/>
            <a:pathLst>
              <a:path w="2006600" h="1106804">
                <a:moveTo>
                  <a:pt x="1883778" y="0"/>
                </a:moveTo>
                <a:lnTo>
                  <a:pt x="0" y="827214"/>
                </a:lnTo>
                <a:lnTo>
                  <a:pt x="122555" y="1106297"/>
                </a:lnTo>
                <a:lnTo>
                  <a:pt x="2006320" y="279069"/>
                </a:lnTo>
                <a:lnTo>
                  <a:pt x="1883778" y="0"/>
                </a:lnTo>
                <a:close/>
              </a:path>
            </a:pathLst>
          </a:custGeom>
          <a:solidFill>
            <a:srgbClr val="CC99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6273937" y="3561655"/>
            <a:ext cx="2006600" cy="1106805"/>
          </a:xfrm>
          <a:custGeom>
            <a:avLst/>
            <a:gdLst/>
            <a:ahLst/>
            <a:cxnLst/>
            <a:rect l="l" t="t" r="r" b="b"/>
            <a:pathLst>
              <a:path w="2006600" h="1106804">
                <a:moveTo>
                  <a:pt x="0" y="827214"/>
                </a:moveTo>
                <a:lnTo>
                  <a:pt x="1883778" y="0"/>
                </a:lnTo>
                <a:lnTo>
                  <a:pt x="2006320" y="279069"/>
                </a:lnTo>
                <a:lnTo>
                  <a:pt x="122555" y="1106297"/>
                </a:lnTo>
                <a:lnTo>
                  <a:pt x="0" y="827214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3657600" y="5257800"/>
            <a:ext cx="2057400" cy="304800"/>
          </a:xfrm>
          <a:custGeom>
            <a:avLst/>
            <a:gdLst/>
            <a:ahLst/>
            <a:cxnLst/>
            <a:rect l="l" t="t" r="r" b="b"/>
            <a:pathLst>
              <a:path w="2057400" h="304800">
                <a:moveTo>
                  <a:pt x="0" y="0"/>
                </a:moveTo>
                <a:lnTo>
                  <a:pt x="2057400" y="0"/>
                </a:lnTo>
                <a:lnTo>
                  <a:pt x="20574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CC99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3657600" y="5257800"/>
            <a:ext cx="2057400" cy="304800"/>
          </a:xfrm>
          <a:custGeom>
            <a:avLst/>
            <a:gdLst/>
            <a:ahLst/>
            <a:cxnLst/>
            <a:rect l="l" t="t" r="r" b="b"/>
            <a:pathLst>
              <a:path w="2057400" h="304800">
                <a:moveTo>
                  <a:pt x="0" y="0"/>
                </a:moveTo>
                <a:lnTo>
                  <a:pt x="2057400" y="0"/>
                </a:lnTo>
                <a:lnTo>
                  <a:pt x="20574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6191900" y="2819342"/>
            <a:ext cx="2018030" cy="1067435"/>
          </a:xfrm>
          <a:custGeom>
            <a:avLst/>
            <a:gdLst/>
            <a:ahLst/>
            <a:cxnLst/>
            <a:rect l="l" t="t" r="r" b="b"/>
            <a:pathLst>
              <a:path w="2018029" h="1067435">
                <a:moveTo>
                  <a:pt x="1901672" y="0"/>
                </a:moveTo>
                <a:lnTo>
                  <a:pt x="0" y="785190"/>
                </a:lnTo>
                <a:lnTo>
                  <a:pt x="116319" y="1066914"/>
                </a:lnTo>
                <a:lnTo>
                  <a:pt x="2018004" y="281724"/>
                </a:lnTo>
                <a:lnTo>
                  <a:pt x="1901672" y="0"/>
                </a:lnTo>
                <a:close/>
              </a:path>
            </a:pathLst>
          </a:custGeom>
          <a:solidFill>
            <a:srgbClr val="CC99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6191900" y="2819342"/>
            <a:ext cx="2018030" cy="1067435"/>
          </a:xfrm>
          <a:custGeom>
            <a:avLst/>
            <a:gdLst/>
            <a:ahLst/>
            <a:cxnLst/>
            <a:rect l="l" t="t" r="r" b="b"/>
            <a:pathLst>
              <a:path w="2018029" h="1067435">
                <a:moveTo>
                  <a:pt x="0" y="785190"/>
                </a:moveTo>
                <a:lnTo>
                  <a:pt x="1901672" y="0"/>
                </a:lnTo>
                <a:lnTo>
                  <a:pt x="2018004" y="281724"/>
                </a:lnTo>
                <a:lnTo>
                  <a:pt x="116319" y="1066914"/>
                </a:lnTo>
                <a:lnTo>
                  <a:pt x="0" y="78519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3657600" y="4495800"/>
            <a:ext cx="2057400" cy="304800"/>
          </a:xfrm>
          <a:custGeom>
            <a:avLst/>
            <a:gdLst/>
            <a:ahLst/>
            <a:cxnLst/>
            <a:rect l="l" t="t" r="r" b="b"/>
            <a:pathLst>
              <a:path w="2057400" h="304800">
                <a:moveTo>
                  <a:pt x="0" y="0"/>
                </a:moveTo>
                <a:lnTo>
                  <a:pt x="2057400" y="0"/>
                </a:lnTo>
                <a:lnTo>
                  <a:pt x="20574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CC99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3657600" y="4495800"/>
            <a:ext cx="2057400" cy="304800"/>
          </a:xfrm>
          <a:custGeom>
            <a:avLst/>
            <a:gdLst/>
            <a:ahLst/>
            <a:cxnLst/>
            <a:rect l="l" t="t" r="r" b="b"/>
            <a:pathLst>
              <a:path w="2057400" h="304800">
                <a:moveTo>
                  <a:pt x="0" y="0"/>
                </a:moveTo>
                <a:lnTo>
                  <a:pt x="2057400" y="0"/>
                </a:lnTo>
                <a:lnTo>
                  <a:pt x="20574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3657600" y="3733800"/>
            <a:ext cx="2057400" cy="304800"/>
          </a:xfrm>
          <a:custGeom>
            <a:avLst/>
            <a:gdLst/>
            <a:ahLst/>
            <a:cxnLst/>
            <a:rect l="l" t="t" r="r" b="b"/>
            <a:pathLst>
              <a:path w="2057400" h="304800">
                <a:moveTo>
                  <a:pt x="0" y="0"/>
                </a:moveTo>
                <a:lnTo>
                  <a:pt x="2057400" y="0"/>
                </a:lnTo>
                <a:lnTo>
                  <a:pt x="20574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CC99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657600" y="3733800"/>
            <a:ext cx="2057400" cy="304800"/>
          </a:xfrm>
          <a:custGeom>
            <a:avLst/>
            <a:gdLst/>
            <a:ahLst/>
            <a:cxnLst/>
            <a:rect l="l" t="t" r="r" b="b"/>
            <a:pathLst>
              <a:path w="2057400" h="304800">
                <a:moveTo>
                  <a:pt x="0" y="0"/>
                </a:moveTo>
                <a:lnTo>
                  <a:pt x="2057400" y="0"/>
                </a:lnTo>
                <a:lnTo>
                  <a:pt x="20574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3657600" y="2971800"/>
            <a:ext cx="2057400" cy="304800"/>
          </a:xfrm>
          <a:custGeom>
            <a:avLst/>
            <a:gdLst/>
            <a:ahLst/>
            <a:cxnLst/>
            <a:rect l="l" t="t" r="r" b="b"/>
            <a:pathLst>
              <a:path w="2057400" h="304800">
                <a:moveTo>
                  <a:pt x="0" y="0"/>
                </a:moveTo>
                <a:lnTo>
                  <a:pt x="2057400" y="0"/>
                </a:lnTo>
                <a:lnTo>
                  <a:pt x="20574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CC99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3657600" y="2971800"/>
            <a:ext cx="2057400" cy="304800"/>
          </a:xfrm>
          <a:custGeom>
            <a:avLst/>
            <a:gdLst/>
            <a:ahLst/>
            <a:cxnLst/>
            <a:rect l="l" t="t" r="r" b="b"/>
            <a:pathLst>
              <a:path w="2057400" h="304800">
                <a:moveTo>
                  <a:pt x="0" y="0"/>
                </a:moveTo>
                <a:lnTo>
                  <a:pt x="2057400" y="0"/>
                </a:lnTo>
                <a:lnTo>
                  <a:pt x="20574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6118242" y="1972325"/>
            <a:ext cx="2012950" cy="1084580"/>
          </a:xfrm>
          <a:custGeom>
            <a:avLst/>
            <a:gdLst/>
            <a:ahLst/>
            <a:cxnLst/>
            <a:rect l="l" t="t" r="r" b="b"/>
            <a:pathLst>
              <a:path w="2012950" h="1084580">
                <a:moveTo>
                  <a:pt x="1893811" y="0"/>
                </a:moveTo>
                <a:lnTo>
                  <a:pt x="0" y="803986"/>
                </a:lnTo>
                <a:lnTo>
                  <a:pt x="119113" y="1084554"/>
                </a:lnTo>
                <a:lnTo>
                  <a:pt x="2012911" y="280568"/>
                </a:lnTo>
                <a:lnTo>
                  <a:pt x="1893811" y="0"/>
                </a:lnTo>
                <a:close/>
              </a:path>
            </a:pathLst>
          </a:custGeom>
          <a:solidFill>
            <a:srgbClr val="CC99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6118242" y="1972325"/>
            <a:ext cx="2012950" cy="1084580"/>
          </a:xfrm>
          <a:custGeom>
            <a:avLst/>
            <a:gdLst/>
            <a:ahLst/>
            <a:cxnLst/>
            <a:rect l="l" t="t" r="r" b="b"/>
            <a:pathLst>
              <a:path w="2012950" h="1084580">
                <a:moveTo>
                  <a:pt x="0" y="803986"/>
                </a:moveTo>
                <a:lnTo>
                  <a:pt x="1893811" y="0"/>
                </a:lnTo>
                <a:lnTo>
                  <a:pt x="2012911" y="280568"/>
                </a:lnTo>
                <a:lnTo>
                  <a:pt x="119113" y="1084554"/>
                </a:lnTo>
                <a:lnTo>
                  <a:pt x="0" y="803986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1376793" y="41066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138505" y="0"/>
                </a:moveTo>
                <a:lnTo>
                  <a:pt x="97079" y="2648"/>
                </a:lnTo>
                <a:lnTo>
                  <a:pt x="50301" y="16719"/>
                </a:lnTo>
                <a:lnTo>
                  <a:pt x="16844" y="41911"/>
                </a:lnTo>
                <a:lnTo>
                  <a:pt x="157" y="81975"/>
                </a:lnTo>
                <a:lnTo>
                  <a:pt x="0" y="91582"/>
                </a:lnTo>
                <a:lnTo>
                  <a:pt x="1076" y="101281"/>
                </a:lnTo>
                <a:lnTo>
                  <a:pt x="16889" y="140083"/>
                </a:lnTo>
                <a:lnTo>
                  <a:pt x="49133" y="176717"/>
                </a:lnTo>
                <a:lnTo>
                  <a:pt x="82511" y="201024"/>
                </a:lnTo>
                <a:lnTo>
                  <a:pt x="122530" y="221254"/>
                </a:lnTo>
                <a:lnTo>
                  <a:pt x="171618" y="237026"/>
                </a:lnTo>
                <a:lnTo>
                  <a:pt x="217423" y="244139"/>
                </a:lnTo>
                <a:lnTo>
                  <a:pt x="232107" y="244846"/>
                </a:lnTo>
                <a:lnTo>
                  <a:pt x="246395" y="244748"/>
                </a:lnTo>
                <a:lnTo>
                  <a:pt x="286258" y="239778"/>
                </a:lnTo>
                <a:lnTo>
                  <a:pt x="330081" y="222832"/>
                </a:lnTo>
                <a:lnTo>
                  <a:pt x="359583" y="195017"/>
                </a:lnTo>
                <a:lnTo>
                  <a:pt x="370608" y="160525"/>
                </a:lnTo>
                <a:lnTo>
                  <a:pt x="370461" y="151021"/>
                </a:lnTo>
                <a:lnTo>
                  <a:pt x="358259" y="112620"/>
                </a:lnTo>
                <a:lnTo>
                  <a:pt x="329236" y="75658"/>
                </a:lnTo>
                <a:lnTo>
                  <a:pt x="297848" y="50524"/>
                </a:lnTo>
                <a:lnTo>
                  <a:pt x="259317" y="28889"/>
                </a:lnTo>
                <a:lnTo>
                  <a:pt x="214639" y="11906"/>
                </a:lnTo>
                <a:lnTo>
                  <a:pt x="168207" y="2235"/>
                </a:lnTo>
                <a:lnTo>
                  <a:pt x="138505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1376793" y="41066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2896" y="67495"/>
                </a:moveTo>
                <a:lnTo>
                  <a:pt x="23741" y="34626"/>
                </a:lnTo>
                <a:lnTo>
                  <a:pt x="60902" y="12119"/>
                </a:lnTo>
                <a:lnTo>
                  <a:pt x="110388" y="986"/>
                </a:lnTo>
                <a:lnTo>
                  <a:pt x="138505" y="0"/>
                </a:lnTo>
                <a:lnTo>
                  <a:pt x="153189" y="707"/>
                </a:lnTo>
                <a:lnTo>
                  <a:pt x="198994" y="7819"/>
                </a:lnTo>
                <a:lnTo>
                  <a:pt x="245059" y="22654"/>
                </a:lnTo>
                <a:lnTo>
                  <a:pt x="285749" y="42866"/>
                </a:lnTo>
                <a:lnTo>
                  <a:pt x="319628" y="66962"/>
                </a:lnTo>
                <a:lnTo>
                  <a:pt x="352488" y="103138"/>
                </a:lnTo>
                <a:lnTo>
                  <a:pt x="369116" y="141435"/>
                </a:lnTo>
                <a:lnTo>
                  <a:pt x="370608" y="160525"/>
                </a:lnTo>
                <a:lnTo>
                  <a:pt x="369519" y="169905"/>
                </a:lnTo>
                <a:lnTo>
                  <a:pt x="346871" y="210220"/>
                </a:lnTo>
                <a:lnTo>
                  <a:pt x="309710" y="232726"/>
                </a:lnTo>
                <a:lnTo>
                  <a:pt x="260224" y="243860"/>
                </a:lnTo>
                <a:lnTo>
                  <a:pt x="232107" y="244846"/>
                </a:lnTo>
                <a:lnTo>
                  <a:pt x="217423" y="244139"/>
                </a:lnTo>
                <a:lnTo>
                  <a:pt x="171618" y="237026"/>
                </a:lnTo>
                <a:lnTo>
                  <a:pt x="122530" y="221254"/>
                </a:lnTo>
                <a:lnTo>
                  <a:pt x="82511" y="201024"/>
                </a:lnTo>
                <a:lnTo>
                  <a:pt x="49133" y="176717"/>
                </a:lnTo>
                <a:lnTo>
                  <a:pt x="16889" y="140083"/>
                </a:lnTo>
                <a:lnTo>
                  <a:pt x="1076" y="101281"/>
                </a:lnTo>
                <a:lnTo>
                  <a:pt x="0" y="91582"/>
                </a:lnTo>
                <a:lnTo>
                  <a:pt x="157" y="81975"/>
                </a:lnTo>
                <a:lnTo>
                  <a:pt x="1588" y="72504"/>
                </a:lnTo>
                <a:lnTo>
                  <a:pt x="2896" y="674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995798" y="38780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40" h="245110">
                <a:moveTo>
                  <a:pt x="138501" y="0"/>
                </a:moveTo>
                <a:lnTo>
                  <a:pt x="97075" y="2648"/>
                </a:lnTo>
                <a:lnTo>
                  <a:pt x="50296" y="16719"/>
                </a:lnTo>
                <a:lnTo>
                  <a:pt x="16839" y="41911"/>
                </a:lnTo>
                <a:lnTo>
                  <a:pt x="0" y="84318"/>
                </a:lnTo>
                <a:lnTo>
                  <a:pt x="146" y="93821"/>
                </a:lnTo>
                <a:lnTo>
                  <a:pt x="12349" y="132220"/>
                </a:lnTo>
                <a:lnTo>
                  <a:pt x="41372" y="169183"/>
                </a:lnTo>
                <a:lnTo>
                  <a:pt x="72760" y="194320"/>
                </a:lnTo>
                <a:lnTo>
                  <a:pt x="111290" y="215956"/>
                </a:lnTo>
                <a:lnTo>
                  <a:pt x="155968" y="232939"/>
                </a:lnTo>
                <a:lnTo>
                  <a:pt x="202400" y="242611"/>
                </a:lnTo>
                <a:lnTo>
                  <a:pt x="232102" y="244846"/>
                </a:lnTo>
                <a:lnTo>
                  <a:pt x="246390" y="244748"/>
                </a:lnTo>
                <a:lnTo>
                  <a:pt x="286253" y="239778"/>
                </a:lnTo>
                <a:lnTo>
                  <a:pt x="330076" y="222832"/>
                </a:lnTo>
                <a:lnTo>
                  <a:pt x="359578" y="195017"/>
                </a:lnTo>
                <a:lnTo>
                  <a:pt x="370603" y="160525"/>
                </a:lnTo>
                <a:lnTo>
                  <a:pt x="370456" y="151021"/>
                </a:lnTo>
                <a:lnTo>
                  <a:pt x="358254" y="112620"/>
                </a:lnTo>
                <a:lnTo>
                  <a:pt x="329231" y="75658"/>
                </a:lnTo>
                <a:lnTo>
                  <a:pt x="297843" y="50524"/>
                </a:lnTo>
                <a:lnTo>
                  <a:pt x="259312" y="28889"/>
                </a:lnTo>
                <a:lnTo>
                  <a:pt x="214634" y="11906"/>
                </a:lnTo>
                <a:lnTo>
                  <a:pt x="168202" y="2235"/>
                </a:lnTo>
                <a:lnTo>
                  <a:pt x="138501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995798" y="38780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40" h="245110">
                <a:moveTo>
                  <a:pt x="2891" y="67495"/>
                </a:moveTo>
                <a:lnTo>
                  <a:pt x="23736" y="34626"/>
                </a:lnTo>
                <a:lnTo>
                  <a:pt x="60897" y="12119"/>
                </a:lnTo>
                <a:lnTo>
                  <a:pt x="110383" y="986"/>
                </a:lnTo>
                <a:lnTo>
                  <a:pt x="138501" y="0"/>
                </a:lnTo>
                <a:lnTo>
                  <a:pt x="153185" y="707"/>
                </a:lnTo>
                <a:lnTo>
                  <a:pt x="198989" y="7819"/>
                </a:lnTo>
                <a:lnTo>
                  <a:pt x="245054" y="22654"/>
                </a:lnTo>
                <a:lnTo>
                  <a:pt x="285744" y="42866"/>
                </a:lnTo>
                <a:lnTo>
                  <a:pt x="319623" y="66962"/>
                </a:lnTo>
                <a:lnTo>
                  <a:pt x="352483" y="103138"/>
                </a:lnTo>
                <a:lnTo>
                  <a:pt x="369112" y="141435"/>
                </a:lnTo>
                <a:lnTo>
                  <a:pt x="370603" y="160525"/>
                </a:lnTo>
                <a:lnTo>
                  <a:pt x="369514" y="169905"/>
                </a:lnTo>
                <a:lnTo>
                  <a:pt x="367711" y="177350"/>
                </a:lnTo>
                <a:lnTo>
                  <a:pt x="346866" y="210220"/>
                </a:lnTo>
                <a:lnTo>
                  <a:pt x="309705" y="232726"/>
                </a:lnTo>
                <a:lnTo>
                  <a:pt x="260219" y="243860"/>
                </a:lnTo>
                <a:lnTo>
                  <a:pt x="232102" y="244846"/>
                </a:lnTo>
                <a:lnTo>
                  <a:pt x="217418" y="244139"/>
                </a:lnTo>
                <a:lnTo>
                  <a:pt x="171613" y="237026"/>
                </a:lnTo>
                <a:lnTo>
                  <a:pt x="125549" y="222191"/>
                </a:lnTo>
                <a:lnTo>
                  <a:pt x="84859" y="201978"/>
                </a:lnTo>
                <a:lnTo>
                  <a:pt x="50979" y="177880"/>
                </a:lnTo>
                <a:lnTo>
                  <a:pt x="18120" y="141702"/>
                </a:lnTo>
                <a:lnTo>
                  <a:pt x="1491" y="103406"/>
                </a:lnTo>
                <a:lnTo>
                  <a:pt x="0" y="84318"/>
                </a:lnTo>
                <a:lnTo>
                  <a:pt x="1088" y="74939"/>
                </a:lnTo>
                <a:lnTo>
                  <a:pt x="2891" y="674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2367398" y="37256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138501" y="0"/>
                </a:moveTo>
                <a:lnTo>
                  <a:pt x="97075" y="2648"/>
                </a:lnTo>
                <a:lnTo>
                  <a:pt x="50296" y="16719"/>
                </a:lnTo>
                <a:lnTo>
                  <a:pt x="16839" y="41911"/>
                </a:lnTo>
                <a:lnTo>
                  <a:pt x="0" y="84318"/>
                </a:lnTo>
                <a:lnTo>
                  <a:pt x="146" y="93821"/>
                </a:lnTo>
                <a:lnTo>
                  <a:pt x="12349" y="132220"/>
                </a:lnTo>
                <a:lnTo>
                  <a:pt x="41372" y="169183"/>
                </a:lnTo>
                <a:lnTo>
                  <a:pt x="72760" y="194320"/>
                </a:lnTo>
                <a:lnTo>
                  <a:pt x="111290" y="215956"/>
                </a:lnTo>
                <a:lnTo>
                  <a:pt x="155968" y="232939"/>
                </a:lnTo>
                <a:lnTo>
                  <a:pt x="202400" y="242611"/>
                </a:lnTo>
                <a:lnTo>
                  <a:pt x="232102" y="244846"/>
                </a:lnTo>
                <a:lnTo>
                  <a:pt x="246390" y="244748"/>
                </a:lnTo>
                <a:lnTo>
                  <a:pt x="286253" y="239778"/>
                </a:lnTo>
                <a:lnTo>
                  <a:pt x="330076" y="222832"/>
                </a:lnTo>
                <a:lnTo>
                  <a:pt x="359578" y="195017"/>
                </a:lnTo>
                <a:lnTo>
                  <a:pt x="370603" y="160525"/>
                </a:lnTo>
                <a:lnTo>
                  <a:pt x="370456" y="151021"/>
                </a:lnTo>
                <a:lnTo>
                  <a:pt x="358254" y="112620"/>
                </a:lnTo>
                <a:lnTo>
                  <a:pt x="329231" y="75658"/>
                </a:lnTo>
                <a:lnTo>
                  <a:pt x="297843" y="50524"/>
                </a:lnTo>
                <a:lnTo>
                  <a:pt x="259312" y="28889"/>
                </a:lnTo>
                <a:lnTo>
                  <a:pt x="214634" y="11906"/>
                </a:lnTo>
                <a:lnTo>
                  <a:pt x="168202" y="2235"/>
                </a:lnTo>
                <a:lnTo>
                  <a:pt x="138501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2367398" y="37256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2891" y="67495"/>
                </a:moveTo>
                <a:lnTo>
                  <a:pt x="23736" y="34626"/>
                </a:lnTo>
                <a:lnTo>
                  <a:pt x="60897" y="12119"/>
                </a:lnTo>
                <a:lnTo>
                  <a:pt x="110383" y="986"/>
                </a:lnTo>
                <a:lnTo>
                  <a:pt x="138501" y="0"/>
                </a:lnTo>
                <a:lnTo>
                  <a:pt x="153185" y="707"/>
                </a:lnTo>
                <a:lnTo>
                  <a:pt x="198989" y="7819"/>
                </a:lnTo>
                <a:lnTo>
                  <a:pt x="245054" y="22654"/>
                </a:lnTo>
                <a:lnTo>
                  <a:pt x="285744" y="42866"/>
                </a:lnTo>
                <a:lnTo>
                  <a:pt x="319623" y="66962"/>
                </a:lnTo>
                <a:lnTo>
                  <a:pt x="352483" y="103138"/>
                </a:lnTo>
                <a:lnTo>
                  <a:pt x="369112" y="141435"/>
                </a:lnTo>
                <a:lnTo>
                  <a:pt x="370603" y="160525"/>
                </a:lnTo>
                <a:lnTo>
                  <a:pt x="369514" y="169905"/>
                </a:lnTo>
                <a:lnTo>
                  <a:pt x="346866" y="210220"/>
                </a:lnTo>
                <a:lnTo>
                  <a:pt x="309705" y="232726"/>
                </a:lnTo>
                <a:lnTo>
                  <a:pt x="260219" y="243860"/>
                </a:lnTo>
                <a:lnTo>
                  <a:pt x="232102" y="244846"/>
                </a:lnTo>
                <a:lnTo>
                  <a:pt x="217418" y="244139"/>
                </a:lnTo>
                <a:lnTo>
                  <a:pt x="171613" y="237026"/>
                </a:lnTo>
                <a:lnTo>
                  <a:pt x="125549" y="222191"/>
                </a:lnTo>
                <a:lnTo>
                  <a:pt x="84859" y="201978"/>
                </a:lnTo>
                <a:lnTo>
                  <a:pt x="50979" y="177880"/>
                </a:lnTo>
                <a:lnTo>
                  <a:pt x="18120" y="141702"/>
                </a:lnTo>
                <a:lnTo>
                  <a:pt x="1491" y="103406"/>
                </a:lnTo>
                <a:lnTo>
                  <a:pt x="0" y="84318"/>
                </a:lnTo>
                <a:lnTo>
                  <a:pt x="1088" y="74939"/>
                </a:lnTo>
                <a:lnTo>
                  <a:pt x="2891" y="674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1910193" y="34970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138500" y="0"/>
                </a:moveTo>
                <a:lnTo>
                  <a:pt x="97074" y="2648"/>
                </a:lnTo>
                <a:lnTo>
                  <a:pt x="50297" y="16719"/>
                </a:lnTo>
                <a:lnTo>
                  <a:pt x="16843" y="41911"/>
                </a:lnTo>
                <a:lnTo>
                  <a:pt x="157" y="81972"/>
                </a:lnTo>
                <a:lnTo>
                  <a:pt x="0" y="91579"/>
                </a:lnTo>
                <a:lnTo>
                  <a:pt x="1076" y="101276"/>
                </a:lnTo>
                <a:lnTo>
                  <a:pt x="16889" y="140077"/>
                </a:lnTo>
                <a:lnTo>
                  <a:pt x="49133" y="176713"/>
                </a:lnTo>
                <a:lnTo>
                  <a:pt x="82511" y="201022"/>
                </a:lnTo>
                <a:lnTo>
                  <a:pt x="122530" y="221254"/>
                </a:lnTo>
                <a:lnTo>
                  <a:pt x="171618" y="237026"/>
                </a:lnTo>
                <a:lnTo>
                  <a:pt x="217423" y="244139"/>
                </a:lnTo>
                <a:lnTo>
                  <a:pt x="232107" y="244846"/>
                </a:lnTo>
                <a:lnTo>
                  <a:pt x="246395" y="244748"/>
                </a:lnTo>
                <a:lnTo>
                  <a:pt x="286258" y="239778"/>
                </a:lnTo>
                <a:lnTo>
                  <a:pt x="330081" y="222832"/>
                </a:lnTo>
                <a:lnTo>
                  <a:pt x="359583" y="195017"/>
                </a:lnTo>
                <a:lnTo>
                  <a:pt x="370608" y="160525"/>
                </a:lnTo>
                <a:lnTo>
                  <a:pt x="370461" y="151020"/>
                </a:lnTo>
                <a:lnTo>
                  <a:pt x="358258" y="112620"/>
                </a:lnTo>
                <a:lnTo>
                  <a:pt x="329235" y="75658"/>
                </a:lnTo>
                <a:lnTo>
                  <a:pt x="297847" y="50524"/>
                </a:lnTo>
                <a:lnTo>
                  <a:pt x="259317" y="28889"/>
                </a:lnTo>
                <a:lnTo>
                  <a:pt x="214638" y="11906"/>
                </a:lnTo>
                <a:lnTo>
                  <a:pt x="168203" y="2235"/>
                </a:lnTo>
                <a:lnTo>
                  <a:pt x="138500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1910193" y="34970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2896" y="67495"/>
                </a:moveTo>
                <a:lnTo>
                  <a:pt x="23740" y="34626"/>
                </a:lnTo>
                <a:lnTo>
                  <a:pt x="60898" y="12119"/>
                </a:lnTo>
                <a:lnTo>
                  <a:pt x="110383" y="986"/>
                </a:lnTo>
                <a:lnTo>
                  <a:pt x="138500" y="0"/>
                </a:lnTo>
                <a:lnTo>
                  <a:pt x="153184" y="707"/>
                </a:lnTo>
                <a:lnTo>
                  <a:pt x="198992" y="7819"/>
                </a:lnTo>
                <a:lnTo>
                  <a:pt x="245058" y="22654"/>
                </a:lnTo>
                <a:lnTo>
                  <a:pt x="285748" y="42866"/>
                </a:lnTo>
                <a:lnTo>
                  <a:pt x="319628" y="66962"/>
                </a:lnTo>
                <a:lnTo>
                  <a:pt x="352488" y="103138"/>
                </a:lnTo>
                <a:lnTo>
                  <a:pt x="369116" y="141435"/>
                </a:lnTo>
                <a:lnTo>
                  <a:pt x="370608" y="160525"/>
                </a:lnTo>
                <a:lnTo>
                  <a:pt x="369519" y="169905"/>
                </a:lnTo>
                <a:lnTo>
                  <a:pt x="367716" y="177350"/>
                </a:lnTo>
                <a:lnTo>
                  <a:pt x="346871" y="210220"/>
                </a:lnTo>
                <a:lnTo>
                  <a:pt x="309710" y="232726"/>
                </a:lnTo>
                <a:lnTo>
                  <a:pt x="260224" y="243860"/>
                </a:lnTo>
                <a:lnTo>
                  <a:pt x="232107" y="244846"/>
                </a:lnTo>
                <a:lnTo>
                  <a:pt x="217423" y="244139"/>
                </a:lnTo>
                <a:lnTo>
                  <a:pt x="171618" y="237026"/>
                </a:lnTo>
                <a:lnTo>
                  <a:pt x="122530" y="221254"/>
                </a:lnTo>
                <a:lnTo>
                  <a:pt x="82511" y="201022"/>
                </a:lnTo>
                <a:lnTo>
                  <a:pt x="49133" y="176713"/>
                </a:lnTo>
                <a:lnTo>
                  <a:pt x="16889" y="140077"/>
                </a:lnTo>
                <a:lnTo>
                  <a:pt x="1076" y="101276"/>
                </a:lnTo>
                <a:lnTo>
                  <a:pt x="0" y="91579"/>
                </a:lnTo>
                <a:lnTo>
                  <a:pt x="157" y="81972"/>
                </a:lnTo>
                <a:lnTo>
                  <a:pt x="1588" y="72503"/>
                </a:lnTo>
                <a:lnTo>
                  <a:pt x="2896" y="674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1452993" y="32684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138505" y="0"/>
                </a:moveTo>
                <a:lnTo>
                  <a:pt x="97079" y="2648"/>
                </a:lnTo>
                <a:lnTo>
                  <a:pt x="50301" y="16719"/>
                </a:lnTo>
                <a:lnTo>
                  <a:pt x="16844" y="41911"/>
                </a:lnTo>
                <a:lnTo>
                  <a:pt x="157" y="81972"/>
                </a:lnTo>
                <a:lnTo>
                  <a:pt x="0" y="91579"/>
                </a:lnTo>
                <a:lnTo>
                  <a:pt x="1076" y="101276"/>
                </a:lnTo>
                <a:lnTo>
                  <a:pt x="16889" y="140077"/>
                </a:lnTo>
                <a:lnTo>
                  <a:pt x="49133" y="176713"/>
                </a:lnTo>
                <a:lnTo>
                  <a:pt x="82511" y="201022"/>
                </a:lnTo>
                <a:lnTo>
                  <a:pt x="122530" y="221254"/>
                </a:lnTo>
                <a:lnTo>
                  <a:pt x="171618" y="237026"/>
                </a:lnTo>
                <a:lnTo>
                  <a:pt x="217423" y="244139"/>
                </a:lnTo>
                <a:lnTo>
                  <a:pt x="232107" y="244846"/>
                </a:lnTo>
                <a:lnTo>
                  <a:pt x="246395" y="244748"/>
                </a:lnTo>
                <a:lnTo>
                  <a:pt x="286258" y="239778"/>
                </a:lnTo>
                <a:lnTo>
                  <a:pt x="330081" y="222832"/>
                </a:lnTo>
                <a:lnTo>
                  <a:pt x="359583" y="195017"/>
                </a:lnTo>
                <a:lnTo>
                  <a:pt x="370608" y="160525"/>
                </a:lnTo>
                <a:lnTo>
                  <a:pt x="370461" y="151021"/>
                </a:lnTo>
                <a:lnTo>
                  <a:pt x="358259" y="112620"/>
                </a:lnTo>
                <a:lnTo>
                  <a:pt x="329236" y="75658"/>
                </a:lnTo>
                <a:lnTo>
                  <a:pt x="297848" y="50524"/>
                </a:lnTo>
                <a:lnTo>
                  <a:pt x="259317" y="28889"/>
                </a:lnTo>
                <a:lnTo>
                  <a:pt x="214639" y="11906"/>
                </a:lnTo>
                <a:lnTo>
                  <a:pt x="168207" y="2235"/>
                </a:lnTo>
                <a:lnTo>
                  <a:pt x="138505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1" name="object 41"/>
          <p:cNvSpPr/>
          <p:nvPr/>
        </p:nvSpPr>
        <p:spPr>
          <a:xfrm>
            <a:off x="1452993" y="32684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2896" y="67495"/>
                </a:moveTo>
                <a:lnTo>
                  <a:pt x="23741" y="34626"/>
                </a:lnTo>
                <a:lnTo>
                  <a:pt x="60902" y="12119"/>
                </a:lnTo>
                <a:lnTo>
                  <a:pt x="110388" y="986"/>
                </a:lnTo>
                <a:lnTo>
                  <a:pt x="138505" y="0"/>
                </a:lnTo>
                <a:lnTo>
                  <a:pt x="153189" y="707"/>
                </a:lnTo>
                <a:lnTo>
                  <a:pt x="198994" y="7819"/>
                </a:lnTo>
                <a:lnTo>
                  <a:pt x="245059" y="22654"/>
                </a:lnTo>
                <a:lnTo>
                  <a:pt x="285749" y="42866"/>
                </a:lnTo>
                <a:lnTo>
                  <a:pt x="319628" y="66962"/>
                </a:lnTo>
                <a:lnTo>
                  <a:pt x="352488" y="103138"/>
                </a:lnTo>
                <a:lnTo>
                  <a:pt x="369116" y="141435"/>
                </a:lnTo>
                <a:lnTo>
                  <a:pt x="370608" y="160525"/>
                </a:lnTo>
                <a:lnTo>
                  <a:pt x="369519" y="169905"/>
                </a:lnTo>
                <a:lnTo>
                  <a:pt x="346871" y="210220"/>
                </a:lnTo>
                <a:lnTo>
                  <a:pt x="309710" y="232726"/>
                </a:lnTo>
                <a:lnTo>
                  <a:pt x="260224" y="243860"/>
                </a:lnTo>
                <a:lnTo>
                  <a:pt x="232107" y="244846"/>
                </a:lnTo>
                <a:lnTo>
                  <a:pt x="217423" y="244139"/>
                </a:lnTo>
                <a:lnTo>
                  <a:pt x="171618" y="237026"/>
                </a:lnTo>
                <a:lnTo>
                  <a:pt x="122530" y="221254"/>
                </a:lnTo>
                <a:lnTo>
                  <a:pt x="82511" y="201022"/>
                </a:lnTo>
                <a:lnTo>
                  <a:pt x="49133" y="176713"/>
                </a:lnTo>
                <a:lnTo>
                  <a:pt x="16889" y="140077"/>
                </a:lnTo>
                <a:lnTo>
                  <a:pt x="1076" y="101276"/>
                </a:lnTo>
                <a:lnTo>
                  <a:pt x="0" y="91579"/>
                </a:lnTo>
                <a:lnTo>
                  <a:pt x="157" y="81972"/>
                </a:lnTo>
                <a:lnTo>
                  <a:pt x="1588" y="72503"/>
                </a:lnTo>
                <a:lnTo>
                  <a:pt x="2896" y="674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1071993" y="30398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40" h="245110">
                <a:moveTo>
                  <a:pt x="138505" y="0"/>
                </a:moveTo>
                <a:lnTo>
                  <a:pt x="97079" y="2648"/>
                </a:lnTo>
                <a:lnTo>
                  <a:pt x="50301" y="16719"/>
                </a:lnTo>
                <a:lnTo>
                  <a:pt x="16844" y="41911"/>
                </a:lnTo>
                <a:lnTo>
                  <a:pt x="157" y="81975"/>
                </a:lnTo>
                <a:lnTo>
                  <a:pt x="0" y="91582"/>
                </a:lnTo>
                <a:lnTo>
                  <a:pt x="1076" y="101281"/>
                </a:lnTo>
                <a:lnTo>
                  <a:pt x="16889" y="140083"/>
                </a:lnTo>
                <a:lnTo>
                  <a:pt x="49133" y="176717"/>
                </a:lnTo>
                <a:lnTo>
                  <a:pt x="82511" y="201024"/>
                </a:lnTo>
                <a:lnTo>
                  <a:pt x="122530" y="221254"/>
                </a:lnTo>
                <a:lnTo>
                  <a:pt x="171618" y="237026"/>
                </a:lnTo>
                <a:lnTo>
                  <a:pt x="217423" y="244139"/>
                </a:lnTo>
                <a:lnTo>
                  <a:pt x="232107" y="244846"/>
                </a:lnTo>
                <a:lnTo>
                  <a:pt x="246395" y="244748"/>
                </a:lnTo>
                <a:lnTo>
                  <a:pt x="286258" y="239778"/>
                </a:lnTo>
                <a:lnTo>
                  <a:pt x="330081" y="222832"/>
                </a:lnTo>
                <a:lnTo>
                  <a:pt x="359583" y="195017"/>
                </a:lnTo>
                <a:lnTo>
                  <a:pt x="370608" y="160525"/>
                </a:lnTo>
                <a:lnTo>
                  <a:pt x="370461" y="151021"/>
                </a:lnTo>
                <a:lnTo>
                  <a:pt x="358259" y="112620"/>
                </a:lnTo>
                <a:lnTo>
                  <a:pt x="329236" y="75658"/>
                </a:lnTo>
                <a:lnTo>
                  <a:pt x="297848" y="50524"/>
                </a:lnTo>
                <a:lnTo>
                  <a:pt x="259317" y="28889"/>
                </a:lnTo>
                <a:lnTo>
                  <a:pt x="214639" y="11906"/>
                </a:lnTo>
                <a:lnTo>
                  <a:pt x="168207" y="2235"/>
                </a:lnTo>
                <a:lnTo>
                  <a:pt x="138505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3" name="object 43"/>
          <p:cNvSpPr/>
          <p:nvPr/>
        </p:nvSpPr>
        <p:spPr>
          <a:xfrm>
            <a:off x="1071993" y="30398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40" h="245110">
                <a:moveTo>
                  <a:pt x="2896" y="67495"/>
                </a:moveTo>
                <a:lnTo>
                  <a:pt x="23741" y="34626"/>
                </a:lnTo>
                <a:lnTo>
                  <a:pt x="60902" y="12119"/>
                </a:lnTo>
                <a:lnTo>
                  <a:pt x="110388" y="986"/>
                </a:lnTo>
                <a:lnTo>
                  <a:pt x="138505" y="0"/>
                </a:lnTo>
                <a:lnTo>
                  <a:pt x="153189" y="707"/>
                </a:lnTo>
                <a:lnTo>
                  <a:pt x="198994" y="7819"/>
                </a:lnTo>
                <a:lnTo>
                  <a:pt x="245059" y="22654"/>
                </a:lnTo>
                <a:lnTo>
                  <a:pt x="285749" y="42866"/>
                </a:lnTo>
                <a:lnTo>
                  <a:pt x="319628" y="66962"/>
                </a:lnTo>
                <a:lnTo>
                  <a:pt x="352488" y="103138"/>
                </a:lnTo>
                <a:lnTo>
                  <a:pt x="369116" y="141435"/>
                </a:lnTo>
                <a:lnTo>
                  <a:pt x="370608" y="160525"/>
                </a:lnTo>
                <a:lnTo>
                  <a:pt x="369519" y="169905"/>
                </a:lnTo>
                <a:lnTo>
                  <a:pt x="346871" y="210220"/>
                </a:lnTo>
                <a:lnTo>
                  <a:pt x="309710" y="232726"/>
                </a:lnTo>
                <a:lnTo>
                  <a:pt x="260224" y="243860"/>
                </a:lnTo>
                <a:lnTo>
                  <a:pt x="232107" y="244846"/>
                </a:lnTo>
                <a:lnTo>
                  <a:pt x="217423" y="244139"/>
                </a:lnTo>
                <a:lnTo>
                  <a:pt x="171618" y="237026"/>
                </a:lnTo>
                <a:lnTo>
                  <a:pt x="122530" y="221254"/>
                </a:lnTo>
                <a:lnTo>
                  <a:pt x="82511" y="201024"/>
                </a:lnTo>
                <a:lnTo>
                  <a:pt x="49133" y="176717"/>
                </a:lnTo>
                <a:lnTo>
                  <a:pt x="16889" y="140083"/>
                </a:lnTo>
                <a:lnTo>
                  <a:pt x="1076" y="101281"/>
                </a:lnTo>
                <a:lnTo>
                  <a:pt x="0" y="91582"/>
                </a:lnTo>
                <a:lnTo>
                  <a:pt x="157" y="81975"/>
                </a:lnTo>
                <a:lnTo>
                  <a:pt x="1588" y="72504"/>
                </a:lnTo>
                <a:lnTo>
                  <a:pt x="2896" y="674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4" name="object 44"/>
          <p:cNvSpPr/>
          <p:nvPr/>
        </p:nvSpPr>
        <p:spPr>
          <a:xfrm>
            <a:off x="2519798" y="29636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138501" y="0"/>
                </a:moveTo>
                <a:lnTo>
                  <a:pt x="97075" y="2648"/>
                </a:lnTo>
                <a:lnTo>
                  <a:pt x="50296" y="16719"/>
                </a:lnTo>
                <a:lnTo>
                  <a:pt x="16839" y="41911"/>
                </a:lnTo>
                <a:lnTo>
                  <a:pt x="0" y="84321"/>
                </a:lnTo>
                <a:lnTo>
                  <a:pt x="146" y="93825"/>
                </a:lnTo>
                <a:lnTo>
                  <a:pt x="12349" y="132225"/>
                </a:lnTo>
                <a:lnTo>
                  <a:pt x="41372" y="169188"/>
                </a:lnTo>
                <a:lnTo>
                  <a:pt x="72760" y="194322"/>
                </a:lnTo>
                <a:lnTo>
                  <a:pt x="111290" y="215957"/>
                </a:lnTo>
                <a:lnTo>
                  <a:pt x="155968" y="232939"/>
                </a:lnTo>
                <a:lnTo>
                  <a:pt x="202400" y="242611"/>
                </a:lnTo>
                <a:lnTo>
                  <a:pt x="232102" y="244846"/>
                </a:lnTo>
                <a:lnTo>
                  <a:pt x="246390" y="244748"/>
                </a:lnTo>
                <a:lnTo>
                  <a:pt x="286253" y="239778"/>
                </a:lnTo>
                <a:lnTo>
                  <a:pt x="330076" y="222832"/>
                </a:lnTo>
                <a:lnTo>
                  <a:pt x="359578" y="195017"/>
                </a:lnTo>
                <a:lnTo>
                  <a:pt x="370603" y="160525"/>
                </a:lnTo>
                <a:lnTo>
                  <a:pt x="370456" y="151021"/>
                </a:lnTo>
                <a:lnTo>
                  <a:pt x="358254" y="112620"/>
                </a:lnTo>
                <a:lnTo>
                  <a:pt x="329231" y="75658"/>
                </a:lnTo>
                <a:lnTo>
                  <a:pt x="297843" y="50524"/>
                </a:lnTo>
                <a:lnTo>
                  <a:pt x="259312" y="28889"/>
                </a:lnTo>
                <a:lnTo>
                  <a:pt x="214634" y="11906"/>
                </a:lnTo>
                <a:lnTo>
                  <a:pt x="168202" y="2235"/>
                </a:lnTo>
                <a:lnTo>
                  <a:pt x="138501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5" name="object 45"/>
          <p:cNvSpPr/>
          <p:nvPr/>
        </p:nvSpPr>
        <p:spPr>
          <a:xfrm>
            <a:off x="2519798" y="29636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2891" y="67495"/>
                </a:moveTo>
                <a:lnTo>
                  <a:pt x="23736" y="34626"/>
                </a:lnTo>
                <a:lnTo>
                  <a:pt x="60897" y="12119"/>
                </a:lnTo>
                <a:lnTo>
                  <a:pt x="110383" y="986"/>
                </a:lnTo>
                <a:lnTo>
                  <a:pt x="138501" y="0"/>
                </a:lnTo>
                <a:lnTo>
                  <a:pt x="153185" y="707"/>
                </a:lnTo>
                <a:lnTo>
                  <a:pt x="198989" y="7819"/>
                </a:lnTo>
                <a:lnTo>
                  <a:pt x="245054" y="22654"/>
                </a:lnTo>
                <a:lnTo>
                  <a:pt x="285744" y="42866"/>
                </a:lnTo>
                <a:lnTo>
                  <a:pt x="319623" y="66962"/>
                </a:lnTo>
                <a:lnTo>
                  <a:pt x="352483" y="103138"/>
                </a:lnTo>
                <a:lnTo>
                  <a:pt x="369112" y="141435"/>
                </a:lnTo>
                <a:lnTo>
                  <a:pt x="370603" y="160525"/>
                </a:lnTo>
                <a:lnTo>
                  <a:pt x="369514" y="169905"/>
                </a:lnTo>
                <a:lnTo>
                  <a:pt x="346866" y="210220"/>
                </a:lnTo>
                <a:lnTo>
                  <a:pt x="309705" y="232726"/>
                </a:lnTo>
                <a:lnTo>
                  <a:pt x="260219" y="243860"/>
                </a:lnTo>
                <a:lnTo>
                  <a:pt x="232102" y="244846"/>
                </a:lnTo>
                <a:lnTo>
                  <a:pt x="217418" y="244139"/>
                </a:lnTo>
                <a:lnTo>
                  <a:pt x="171613" y="237026"/>
                </a:lnTo>
                <a:lnTo>
                  <a:pt x="125549" y="222192"/>
                </a:lnTo>
                <a:lnTo>
                  <a:pt x="84859" y="201979"/>
                </a:lnTo>
                <a:lnTo>
                  <a:pt x="50979" y="177883"/>
                </a:lnTo>
                <a:lnTo>
                  <a:pt x="18120" y="141707"/>
                </a:lnTo>
                <a:lnTo>
                  <a:pt x="1491" y="103410"/>
                </a:lnTo>
                <a:lnTo>
                  <a:pt x="0" y="84321"/>
                </a:lnTo>
                <a:lnTo>
                  <a:pt x="1088" y="74940"/>
                </a:lnTo>
                <a:lnTo>
                  <a:pt x="2891" y="674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6" name="object 46"/>
          <p:cNvSpPr/>
          <p:nvPr/>
        </p:nvSpPr>
        <p:spPr>
          <a:xfrm>
            <a:off x="2062598" y="27350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138501" y="0"/>
                </a:moveTo>
                <a:lnTo>
                  <a:pt x="97075" y="2648"/>
                </a:lnTo>
                <a:lnTo>
                  <a:pt x="50296" y="16719"/>
                </a:lnTo>
                <a:lnTo>
                  <a:pt x="16839" y="41911"/>
                </a:lnTo>
                <a:lnTo>
                  <a:pt x="0" y="84321"/>
                </a:lnTo>
                <a:lnTo>
                  <a:pt x="146" y="93825"/>
                </a:lnTo>
                <a:lnTo>
                  <a:pt x="12349" y="132225"/>
                </a:lnTo>
                <a:lnTo>
                  <a:pt x="41372" y="169188"/>
                </a:lnTo>
                <a:lnTo>
                  <a:pt x="72760" y="194322"/>
                </a:lnTo>
                <a:lnTo>
                  <a:pt x="111290" y="215957"/>
                </a:lnTo>
                <a:lnTo>
                  <a:pt x="155968" y="232939"/>
                </a:lnTo>
                <a:lnTo>
                  <a:pt x="202400" y="242611"/>
                </a:lnTo>
                <a:lnTo>
                  <a:pt x="232102" y="244846"/>
                </a:lnTo>
                <a:lnTo>
                  <a:pt x="246390" y="244748"/>
                </a:lnTo>
                <a:lnTo>
                  <a:pt x="286253" y="239778"/>
                </a:lnTo>
                <a:lnTo>
                  <a:pt x="330076" y="222832"/>
                </a:lnTo>
                <a:lnTo>
                  <a:pt x="359578" y="195017"/>
                </a:lnTo>
                <a:lnTo>
                  <a:pt x="370603" y="160525"/>
                </a:lnTo>
                <a:lnTo>
                  <a:pt x="370456" y="151021"/>
                </a:lnTo>
                <a:lnTo>
                  <a:pt x="358254" y="112620"/>
                </a:lnTo>
                <a:lnTo>
                  <a:pt x="329231" y="75658"/>
                </a:lnTo>
                <a:lnTo>
                  <a:pt x="297843" y="50524"/>
                </a:lnTo>
                <a:lnTo>
                  <a:pt x="259312" y="28889"/>
                </a:lnTo>
                <a:lnTo>
                  <a:pt x="214634" y="11906"/>
                </a:lnTo>
                <a:lnTo>
                  <a:pt x="168202" y="2235"/>
                </a:lnTo>
                <a:lnTo>
                  <a:pt x="138501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7" name="object 47"/>
          <p:cNvSpPr/>
          <p:nvPr/>
        </p:nvSpPr>
        <p:spPr>
          <a:xfrm>
            <a:off x="2062598" y="27350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2891" y="67495"/>
                </a:moveTo>
                <a:lnTo>
                  <a:pt x="23736" y="34626"/>
                </a:lnTo>
                <a:lnTo>
                  <a:pt x="60897" y="12119"/>
                </a:lnTo>
                <a:lnTo>
                  <a:pt x="110383" y="986"/>
                </a:lnTo>
                <a:lnTo>
                  <a:pt x="138501" y="0"/>
                </a:lnTo>
                <a:lnTo>
                  <a:pt x="153185" y="707"/>
                </a:lnTo>
                <a:lnTo>
                  <a:pt x="198989" y="7819"/>
                </a:lnTo>
                <a:lnTo>
                  <a:pt x="245054" y="22654"/>
                </a:lnTo>
                <a:lnTo>
                  <a:pt x="285744" y="42866"/>
                </a:lnTo>
                <a:lnTo>
                  <a:pt x="319623" y="66962"/>
                </a:lnTo>
                <a:lnTo>
                  <a:pt x="352483" y="103138"/>
                </a:lnTo>
                <a:lnTo>
                  <a:pt x="369112" y="141435"/>
                </a:lnTo>
                <a:lnTo>
                  <a:pt x="370603" y="160525"/>
                </a:lnTo>
                <a:lnTo>
                  <a:pt x="369514" y="169905"/>
                </a:lnTo>
                <a:lnTo>
                  <a:pt x="346866" y="210220"/>
                </a:lnTo>
                <a:lnTo>
                  <a:pt x="309705" y="232726"/>
                </a:lnTo>
                <a:lnTo>
                  <a:pt x="260219" y="243860"/>
                </a:lnTo>
                <a:lnTo>
                  <a:pt x="232102" y="244846"/>
                </a:lnTo>
                <a:lnTo>
                  <a:pt x="217418" y="244139"/>
                </a:lnTo>
                <a:lnTo>
                  <a:pt x="171613" y="237026"/>
                </a:lnTo>
                <a:lnTo>
                  <a:pt x="125549" y="222192"/>
                </a:lnTo>
                <a:lnTo>
                  <a:pt x="84859" y="201979"/>
                </a:lnTo>
                <a:lnTo>
                  <a:pt x="50979" y="177883"/>
                </a:lnTo>
                <a:lnTo>
                  <a:pt x="18120" y="141707"/>
                </a:lnTo>
                <a:lnTo>
                  <a:pt x="1491" y="103410"/>
                </a:lnTo>
                <a:lnTo>
                  <a:pt x="0" y="84321"/>
                </a:lnTo>
                <a:lnTo>
                  <a:pt x="1088" y="74940"/>
                </a:lnTo>
                <a:lnTo>
                  <a:pt x="2891" y="674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8" name="object 48"/>
          <p:cNvSpPr/>
          <p:nvPr/>
        </p:nvSpPr>
        <p:spPr>
          <a:xfrm>
            <a:off x="1681593" y="25064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138500" y="0"/>
                </a:moveTo>
                <a:lnTo>
                  <a:pt x="97074" y="2648"/>
                </a:lnTo>
                <a:lnTo>
                  <a:pt x="50297" y="16719"/>
                </a:lnTo>
                <a:lnTo>
                  <a:pt x="16843" y="41911"/>
                </a:lnTo>
                <a:lnTo>
                  <a:pt x="157" y="81975"/>
                </a:lnTo>
                <a:lnTo>
                  <a:pt x="0" y="91582"/>
                </a:lnTo>
                <a:lnTo>
                  <a:pt x="1076" y="101281"/>
                </a:lnTo>
                <a:lnTo>
                  <a:pt x="16889" y="140083"/>
                </a:lnTo>
                <a:lnTo>
                  <a:pt x="49133" y="176717"/>
                </a:lnTo>
                <a:lnTo>
                  <a:pt x="82511" y="201024"/>
                </a:lnTo>
                <a:lnTo>
                  <a:pt x="122530" y="221254"/>
                </a:lnTo>
                <a:lnTo>
                  <a:pt x="171618" y="237026"/>
                </a:lnTo>
                <a:lnTo>
                  <a:pt x="217423" y="244139"/>
                </a:lnTo>
                <a:lnTo>
                  <a:pt x="232107" y="244846"/>
                </a:lnTo>
                <a:lnTo>
                  <a:pt x="246395" y="244748"/>
                </a:lnTo>
                <a:lnTo>
                  <a:pt x="286258" y="239778"/>
                </a:lnTo>
                <a:lnTo>
                  <a:pt x="330081" y="222832"/>
                </a:lnTo>
                <a:lnTo>
                  <a:pt x="359583" y="195017"/>
                </a:lnTo>
                <a:lnTo>
                  <a:pt x="370608" y="160525"/>
                </a:lnTo>
                <a:lnTo>
                  <a:pt x="370461" y="151020"/>
                </a:lnTo>
                <a:lnTo>
                  <a:pt x="358258" y="112620"/>
                </a:lnTo>
                <a:lnTo>
                  <a:pt x="329235" y="75658"/>
                </a:lnTo>
                <a:lnTo>
                  <a:pt x="297847" y="50524"/>
                </a:lnTo>
                <a:lnTo>
                  <a:pt x="259317" y="28889"/>
                </a:lnTo>
                <a:lnTo>
                  <a:pt x="214638" y="11906"/>
                </a:lnTo>
                <a:lnTo>
                  <a:pt x="168203" y="2235"/>
                </a:lnTo>
                <a:lnTo>
                  <a:pt x="138500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9" name="object 49"/>
          <p:cNvSpPr/>
          <p:nvPr/>
        </p:nvSpPr>
        <p:spPr>
          <a:xfrm>
            <a:off x="1681593" y="25064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2896" y="67495"/>
                </a:moveTo>
                <a:lnTo>
                  <a:pt x="23740" y="34626"/>
                </a:lnTo>
                <a:lnTo>
                  <a:pt x="60898" y="12119"/>
                </a:lnTo>
                <a:lnTo>
                  <a:pt x="110383" y="986"/>
                </a:lnTo>
                <a:lnTo>
                  <a:pt x="138500" y="0"/>
                </a:lnTo>
                <a:lnTo>
                  <a:pt x="153184" y="707"/>
                </a:lnTo>
                <a:lnTo>
                  <a:pt x="198992" y="7819"/>
                </a:lnTo>
                <a:lnTo>
                  <a:pt x="245058" y="22654"/>
                </a:lnTo>
                <a:lnTo>
                  <a:pt x="285748" y="42866"/>
                </a:lnTo>
                <a:lnTo>
                  <a:pt x="319628" y="66962"/>
                </a:lnTo>
                <a:lnTo>
                  <a:pt x="352488" y="103138"/>
                </a:lnTo>
                <a:lnTo>
                  <a:pt x="369116" y="141435"/>
                </a:lnTo>
                <a:lnTo>
                  <a:pt x="370608" y="160525"/>
                </a:lnTo>
                <a:lnTo>
                  <a:pt x="369519" y="169905"/>
                </a:lnTo>
                <a:lnTo>
                  <a:pt x="346871" y="210220"/>
                </a:lnTo>
                <a:lnTo>
                  <a:pt x="309710" y="232726"/>
                </a:lnTo>
                <a:lnTo>
                  <a:pt x="260224" y="243860"/>
                </a:lnTo>
                <a:lnTo>
                  <a:pt x="232107" y="244846"/>
                </a:lnTo>
                <a:lnTo>
                  <a:pt x="217423" y="244139"/>
                </a:lnTo>
                <a:lnTo>
                  <a:pt x="171618" y="237026"/>
                </a:lnTo>
                <a:lnTo>
                  <a:pt x="122530" y="221254"/>
                </a:lnTo>
                <a:lnTo>
                  <a:pt x="82511" y="201024"/>
                </a:lnTo>
                <a:lnTo>
                  <a:pt x="49133" y="176717"/>
                </a:lnTo>
                <a:lnTo>
                  <a:pt x="16889" y="140083"/>
                </a:lnTo>
                <a:lnTo>
                  <a:pt x="1076" y="101281"/>
                </a:lnTo>
                <a:lnTo>
                  <a:pt x="0" y="91582"/>
                </a:lnTo>
                <a:lnTo>
                  <a:pt x="157" y="81975"/>
                </a:lnTo>
                <a:lnTo>
                  <a:pt x="1588" y="72504"/>
                </a:lnTo>
                <a:lnTo>
                  <a:pt x="2896" y="674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0" name="object 50"/>
          <p:cNvSpPr/>
          <p:nvPr/>
        </p:nvSpPr>
        <p:spPr>
          <a:xfrm>
            <a:off x="1224393" y="22778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40" h="245110">
                <a:moveTo>
                  <a:pt x="138505" y="0"/>
                </a:moveTo>
                <a:lnTo>
                  <a:pt x="97079" y="2648"/>
                </a:lnTo>
                <a:lnTo>
                  <a:pt x="50301" y="16719"/>
                </a:lnTo>
                <a:lnTo>
                  <a:pt x="16844" y="41911"/>
                </a:lnTo>
                <a:lnTo>
                  <a:pt x="157" y="81975"/>
                </a:lnTo>
                <a:lnTo>
                  <a:pt x="0" y="91582"/>
                </a:lnTo>
                <a:lnTo>
                  <a:pt x="1076" y="101281"/>
                </a:lnTo>
                <a:lnTo>
                  <a:pt x="16889" y="140083"/>
                </a:lnTo>
                <a:lnTo>
                  <a:pt x="49133" y="176717"/>
                </a:lnTo>
                <a:lnTo>
                  <a:pt x="82511" y="201024"/>
                </a:lnTo>
                <a:lnTo>
                  <a:pt x="122530" y="221254"/>
                </a:lnTo>
                <a:lnTo>
                  <a:pt x="171618" y="237026"/>
                </a:lnTo>
                <a:lnTo>
                  <a:pt x="217423" y="244139"/>
                </a:lnTo>
                <a:lnTo>
                  <a:pt x="232107" y="244846"/>
                </a:lnTo>
                <a:lnTo>
                  <a:pt x="246395" y="244748"/>
                </a:lnTo>
                <a:lnTo>
                  <a:pt x="286258" y="239778"/>
                </a:lnTo>
                <a:lnTo>
                  <a:pt x="330081" y="222832"/>
                </a:lnTo>
                <a:lnTo>
                  <a:pt x="359583" y="195017"/>
                </a:lnTo>
                <a:lnTo>
                  <a:pt x="370608" y="160525"/>
                </a:lnTo>
                <a:lnTo>
                  <a:pt x="370461" y="151021"/>
                </a:lnTo>
                <a:lnTo>
                  <a:pt x="358259" y="112620"/>
                </a:lnTo>
                <a:lnTo>
                  <a:pt x="329236" y="75658"/>
                </a:lnTo>
                <a:lnTo>
                  <a:pt x="297848" y="50524"/>
                </a:lnTo>
                <a:lnTo>
                  <a:pt x="259317" y="28889"/>
                </a:lnTo>
                <a:lnTo>
                  <a:pt x="214639" y="11906"/>
                </a:lnTo>
                <a:lnTo>
                  <a:pt x="168207" y="2235"/>
                </a:lnTo>
                <a:lnTo>
                  <a:pt x="138505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1" name="object 51"/>
          <p:cNvSpPr/>
          <p:nvPr/>
        </p:nvSpPr>
        <p:spPr>
          <a:xfrm>
            <a:off x="1224393" y="22778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40" h="245110">
                <a:moveTo>
                  <a:pt x="2896" y="67495"/>
                </a:moveTo>
                <a:lnTo>
                  <a:pt x="23741" y="34626"/>
                </a:lnTo>
                <a:lnTo>
                  <a:pt x="60902" y="12119"/>
                </a:lnTo>
                <a:lnTo>
                  <a:pt x="110388" y="986"/>
                </a:lnTo>
                <a:lnTo>
                  <a:pt x="138505" y="0"/>
                </a:lnTo>
                <a:lnTo>
                  <a:pt x="153189" y="707"/>
                </a:lnTo>
                <a:lnTo>
                  <a:pt x="198994" y="7819"/>
                </a:lnTo>
                <a:lnTo>
                  <a:pt x="245059" y="22654"/>
                </a:lnTo>
                <a:lnTo>
                  <a:pt x="285749" y="42866"/>
                </a:lnTo>
                <a:lnTo>
                  <a:pt x="319628" y="66962"/>
                </a:lnTo>
                <a:lnTo>
                  <a:pt x="352488" y="103138"/>
                </a:lnTo>
                <a:lnTo>
                  <a:pt x="369116" y="141435"/>
                </a:lnTo>
                <a:lnTo>
                  <a:pt x="370608" y="160525"/>
                </a:lnTo>
                <a:lnTo>
                  <a:pt x="369519" y="169905"/>
                </a:lnTo>
                <a:lnTo>
                  <a:pt x="346871" y="210220"/>
                </a:lnTo>
                <a:lnTo>
                  <a:pt x="309710" y="232726"/>
                </a:lnTo>
                <a:lnTo>
                  <a:pt x="260224" y="243860"/>
                </a:lnTo>
                <a:lnTo>
                  <a:pt x="232107" y="244846"/>
                </a:lnTo>
                <a:lnTo>
                  <a:pt x="217423" y="244139"/>
                </a:lnTo>
                <a:lnTo>
                  <a:pt x="171618" y="237026"/>
                </a:lnTo>
                <a:lnTo>
                  <a:pt x="122530" y="221254"/>
                </a:lnTo>
                <a:lnTo>
                  <a:pt x="82511" y="201024"/>
                </a:lnTo>
                <a:lnTo>
                  <a:pt x="49133" y="176717"/>
                </a:lnTo>
                <a:lnTo>
                  <a:pt x="16889" y="140083"/>
                </a:lnTo>
                <a:lnTo>
                  <a:pt x="1076" y="101281"/>
                </a:lnTo>
                <a:lnTo>
                  <a:pt x="0" y="91582"/>
                </a:lnTo>
                <a:lnTo>
                  <a:pt x="157" y="81975"/>
                </a:lnTo>
                <a:lnTo>
                  <a:pt x="1588" y="72504"/>
                </a:lnTo>
                <a:lnTo>
                  <a:pt x="2896" y="674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2" name="object 52"/>
          <p:cNvSpPr/>
          <p:nvPr/>
        </p:nvSpPr>
        <p:spPr>
          <a:xfrm>
            <a:off x="6868329" y="35657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248168" y="0"/>
                </a:moveTo>
                <a:lnTo>
                  <a:pt x="206937" y="3332"/>
                </a:lnTo>
                <a:lnTo>
                  <a:pt x="163316" y="14121"/>
                </a:lnTo>
                <a:lnTo>
                  <a:pt x="119604" y="32251"/>
                </a:lnTo>
                <a:lnTo>
                  <a:pt x="81077" y="55345"/>
                </a:lnTo>
                <a:lnTo>
                  <a:pt x="48995" y="81974"/>
                </a:lnTo>
                <a:lnTo>
                  <a:pt x="17779" y="120795"/>
                </a:lnTo>
                <a:lnTo>
                  <a:pt x="1703" y="160659"/>
                </a:lnTo>
                <a:lnTo>
                  <a:pt x="0" y="180047"/>
                </a:lnTo>
                <a:lnTo>
                  <a:pt x="847" y="189441"/>
                </a:lnTo>
                <a:lnTo>
                  <a:pt x="19374" y="227273"/>
                </a:lnTo>
                <a:lnTo>
                  <a:pt x="53264" y="249524"/>
                </a:lnTo>
                <a:lnTo>
                  <a:pt x="99247" y="259479"/>
                </a:lnTo>
                <a:lnTo>
                  <a:pt x="112173" y="259990"/>
                </a:lnTo>
                <a:lnTo>
                  <a:pt x="125548" y="259696"/>
                </a:lnTo>
                <a:lnTo>
                  <a:pt x="167758" y="253900"/>
                </a:lnTo>
                <a:lnTo>
                  <a:pt x="211807" y="240580"/>
                </a:lnTo>
                <a:lnTo>
                  <a:pt x="254237" y="220511"/>
                </a:lnTo>
                <a:lnTo>
                  <a:pt x="290714" y="196098"/>
                </a:lnTo>
                <a:lnTo>
                  <a:pt x="320451" y="168572"/>
                </a:lnTo>
                <a:lnTo>
                  <a:pt x="348079" y="129210"/>
                </a:lnTo>
                <a:lnTo>
                  <a:pt x="360041" y="89553"/>
                </a:lnTo>
                <a:lnTo>
                  <a:pt x="360338" y="79943"/>
                </a:lnTo>
                <a:lnTo>
                  <a:pt x="359491" y="70549"/>
                </a:lnTo>
                <a:lnTo>
                  <a:pt x="340967" y="32717"/>
                </a:lnTo>
                <a:lnTo>
                  <a:pt x="307079" y="10466"/>
                </a:lnTo>
                <a:lnTo>
                  <a:pt x="261094" y="511"/>
                </a:lnTo>
                <a:lnTo>
                  <a:pt x="24816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3" name="object 53"/>
          <p:cNvSpPr/>
          <p:nvPr/>
        </p:nvSpPr>
        <p:spPr>
          <a:xfrm>
            <a:off x="6868329" y="35657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6102" y="207395"/>
                </a:moveTo>
                <a:lnTo>
                  <a:pt x="2870" y="198572"/>
                </a:lnTo>
                <a:lnTo>
                  <a:pt x="847" y="189441"/>
                </a:lnTo>
                <a:lnTo>
                  <a:pt x="0" y="180047"/>
                </a:lnTo>
                <a:lnTo>
                  <a:pt x="296" y="170437"/>
                </a:lnTo>
                <a:lnTo>
                  <a:pt x="12259" y="130780"/>
                </a:lnTo>
                <a:lnTo>
                  <a:pt x="39887" y="91418"/>
                </a:lnTo>
                <a:lnTo>
                  <a:pt x="69623" y="63891"/>
                </a:lnTo>
                <a:lnTo>
                  <a:pt x="106100" y="39478"/>
                </a:lnTo>
                <a:lnTo>
                  <a:pt x="148531" y="19409"/>
                </a:lnTo>
                <a:lnTo>
                  <a:pt x="192581" y="6090"/>
                </a:lnTo>
                <a:lnTo>
                  <a:pt x="234792" y="294"/>
                </a:lnTo>
                <a:lnTo>
                  <a:pt x="248168" y="0"/>
                </a:lnTo>
                <a:lnTo>
                  <a:pt x="261094" y="511"/>
                </a:lnTo>
                <a:lnTo>
                  <a:pt x="307079" y="10466"/>
                </a:lnTo>
                <a:lnTo>
                  <a:pt x="340967" y="32717"/>
                </a:lnTo>
                <a:lnTo>
                  <a:pt x="359491" y="70549"/>
                </a:lnTo>
                <a:lnTo>
                  <a:pt x="360338" y="79943"/>
                </a:lnTo>
                <a:lnTo>
                  <a:pt x="360041" y="89553"/>
                </a:lnTo>
                <a:lnTo>
                  <a:pt x="348079" y="129210"/>
                </a:lnTo>
                <a:lnTo>
                  <a:pt x="320451" y="168572"/>
                </a:lnTo>
                <a:lnTo>
                  <a:pt x="290714" y="196098"/>
                </a:lnTo>
                <a:lnTo>
                  <a:pt x="254237" y="220511"/>
                </a:lnTo>
                <a:lnTo>
                  <a:pt x="226613" y="234433"/>
                </a:lnTo>
                <a:lnTo>
                  <a:pt x="182318" y="250306"/>
                </a:lnTo>
                <a:lnTo>
                  <a:pt x="139312" y="258587"/>
                </a:lnTo>
                <a:lnTo>
                  <a:pt x="112173" y="259990"/>
                </a:lnTo>
                <a:lnTo>
                  <a:pt x="99247" y="259479"/>
                </a:lnTo>
                <a:lnTo>
                  <a:pt x="53264" y="249524"/>
                </a:lnTo>
                <a:lnTo>
                  <a:pt x="19374" y="227273"/>
                </a:lnTo>
                <a:lnTo>
                  <a:pt x="8189" y="211687"/>
                </a:lnTo>
                <a:lnTo>
                  <a:pt x="6102" y="2073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4" name="object 54"/>
          <p:cNvSpPr/>
          <p:nvPr/>
        </p:nvSpPr>
        <p:spPr>
          <a:xfrm>
            <a:off x="843398" y="47162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40" h="245110">
                <a:moveTo>
                  <a:pt x="138501" y="0"/>
                </a:moveTo>
                <a:lnTo>
                  <a:pt x="97075" y="2648"/>
                </a:lnTo>
                <a:lnTo>
                  <a:pt x="50296" y="16719"/>
                </a:lnTo>
                <a:lnTo>
                  <a:pt x="16839" y="41911"/>
                </a:lnTo>
                <a:lnTo>
                  <a:pt x="0" y="84318"/>
                </a:lnTo>
                <a:lnTo>
                  <a:pt x="146" y="93821"/>
                </a:lnTo>
                <a:lnTo>
                  <a:pt x="12349" y="132220"/>
                </a:lnTo>
                <a:lnTo>
                  <a:pt x="41372" y="169183"/>
                </a:lnTo>
                <a:lnTo>
                  <a:pt x="72760" y="194320"/>
                </a:lnTo>
                <a:lnTo>
                  <a:pt x="111290" y="215956"/>
                </a:lnTo>
                <a:lnTo>
                  <a:pt x="155968" y="232939"/>
                </a:lnTo>
                <a:lnTo>
                  <a:pt x="202400" y="242611"/>
                </a:lnTo>
                <a:lnTo>
                  <a:pt x="232102" y="244846"/>
                </a:lnTo>
                <a:lnTo>
                  <a:pt x="246390" y="244748"/>
                </a:lnTo>
                <a:lnTo>
                  <a:pt x="286253" y="239778"/>
                </a:lnTo>
                <a:lnTo>
                  <a:pt x="330076" y="222832"/>
                </a:lnTo>
                <a:lnTo>
                  <a:pt x="359578" y="195017"/>
                </a:lnTo>
                <a:lnTo>
                  <a:pt x="370603" y="160525"/>
                </a:lnTo>
                <a:lnTo>
                  <a:pt x="370456" y="151021"/>
                </a:lnTo>
                <a:lnTo>
                  <a:pt x="358254" y="112620"/>
                </a:lnTo>
                <a:lnTo>
                  <a:pt x="329231" y="75658"/>
                </a:lnTo>
                <a:lnTo>
                  <a:pt x="297843" y="50524"/>
                </a:lnTo>
                <a:lnTo>
                  <a:pt x="259312" y="28889"/>
                </a:lnTo>
                <a:lnTo>
                  <a:pt x="214634" y="11906"/>
                </a:lnTo>
                <a:lnTo>
                  <a:pt x="168202" y="2235"/>
                </a:lnTo>
                <a:lnTo>
                  <a:pt x="138501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5" name="object 55"/>
          <p:cNvSpPr/>
          <p:nvPr/>
        </p:nvSpPr>
        <p:spPr>
          <a:xfrm>
            <a:off x="843398" y="47162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40" h="245110">
                <a:moveTo>
                  <a:pt x="2891" y="67495"/>
                </a:moveTo>
                <a:lnTo>
                  <a:pt x="23736" y="34626"/>
                </a:lnTo>
                <a:lnTo>
                  <a:pt x="60897" y="12119"/>
                </a:lnTo>
                <a:lnTo>
                  <a:pt x="110383" y="986"/>
                </a:lnTo>
                <a:lnTo>
                  <a:pt x="138501" y="0"/>
                </a:lnTo>
                <a:lnTo>
                  <a:pt x="153185" y="707"/>
                </a:lnTo>
                <a:lnTo>
                  <a:pt x="198989" y="7819"/>
                </a:lnTo>
                <a:lnTo>
                  <a:pt x="245054" y="22654"/>
                </a:lnTo>
                <a:lnTo>
                  <a:pt x="285744" y="42866"/>
                </a:lnTo>
                <a:lnTo>
                  <a:pt x="319623" y="66962"/>
                </a:lnTo>
                <a:lnTo>
                  <a:pt x="352483" y="103138"/>
                </a:lnTo>
                <a:lnTo>
                  <a:pt x="369112" y="141435"/>
                </a:lnTo>
                <a:lnTo>
                  <a:pt x="370603" y="160525"/>
                </a:lnTo>
                <a:lnTo>
                  <a:pt x="369514" y="169905"/>
                </a:lnTo>
                <a:lnTo>
                  <a:pt x="367711" y="177350"/>
                </a:lnTo>
                <a:lnTo>
                  <a:pt x="346866" y="210220"/>
                </a:lnTo>
                <a:lnTo>
                  <a:pt x="309705" y="232726"/>
                </a:lnTo>
                <a:lnTo>
                  <a:pt x="260219" y="243860"/>
                </a:lnTo>
                <a:lnTo>
                  <a:pt x="232102" y="244846"/>
                </a:lnTo>
                <a:lnTo>
                  <a:pt x="217418" y="244139"/>
                </a:lnTo>
                <a:lnTo>
                  <a:pt x="171613" y="237026"/>
                </a:lnTo>
                <a:lnTo>
                  <a:pt x="125549" y="222191"/>
                </a:lnTo>
                <a:lnTo>
                  <a:pt x="84859" y="201978"/>
                </a:lnTo>
                <a:lnTo>
                  <a:pt x="50979" y="177880"/>
                </a:lnTo>
                <a:lnTo>
                  <a:pt x="18120" y="141702"/>
                </a:lnTo>
                <a:lnTo>
                  <a:pt x="1491" y="103406"/>
                </a:lnTo>
                <a:lnTo>
                  <a:pt x="0" y="84318"/>
                </a:lnTo>
                <a:lnTo>
                  <a:pt x="1088" y="74939"/>
                </a:lnTo>
                <a:lnTo>
                  <a:pt x="2891" y="674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6" name="object 56"/>
          <p:cNvSpPr/>
          <p:nvPr/>
        </p:nvSpPr>
        <p:spPr>
          <a:xfrm>
            <a:off x="1300593" y="49448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138505" y="0"/>
                </a:moveTo>
                <a:lnTo>
                  <a:pt x="97079" y="2648"/>
                </a:lnTo>
                <a:lnTo>
                  <a:pt x="50301" y="16719"/>
                </a:lnTo>
                <a:lnTo>
                  <a:pt x="16844" y="41911"/>
                </a:lnTo>
                <a:lnTo>
                  <a:pt x="157" y="81972"/>
                </a:lnTo>
                <a:lnTo>
                  <a:pt x="0" y="91579"/>
                </a:lnTo>
                <a:lnTo>
                  <a:pt x="1076" y="101276"/>
                </a:lnTo>
                <a:lnTo>
                  <a:pt x="16889" y="140077"/>
                </a:lnTo>
                <a:lnTo>
                  <a:pt x="49133" y="176713"/>
                </a:lnTo>
                <a:lnTo>
                  <a:pt x="82511" y="201022"/>
                </a:lnTo>
                <a:lnTo>
                  <a:pt x="122530" y="221254"/>
                </a:lnTo>
                <a:lnTo>
                  <a:pt x="171618" y="237026"/>
                </a:lnTo>
                <a:lnTo>
                  <a:pt x="217423" y="244139"/>
                </a:lnTo>
                <a:lnTo>
                  <a:pt x="232107" y="244846"/>
                </a:lnTo>
                <a:lnTo>
                  <a:pt x="246395" y="244748"/>
                </a:lnTo>
                <a:lnTo>
                  <a:pt x="286258" y="239778"/>
                </a:lnTo>
                <a:lnTo>
                  <a:pt x="330081" y="222832"/>
                </a:lnTo>
                <a:lnTo>
                  <a:pt x="359583" y="195017"/>
                </a:lnTo>
                <a:lnTo>
                  <a:pt x="370608" y="160525"/>
                </a:lnTo>
                <a:lnTo>
                  <a:pt x="370461" y="151021"/>
                </a:lnTo>
                <a:lnTo>
                  <a:pt x="358259" y="112620"/>
                </a:lnTo>
                <a:lnTo>
                  <a:pt x="329236" y="75658"/>
                </a:lnTo>
                <a:lnTo>
                  <a:pt x="297848" y="50524"/>
                </a:lnTo>
                <a:lnTo>
                  <a:pt x="259317" y="28889"/>
                </a:lnTo>
                <a:lnTo>
                  <a:pt x="214639" y="11906"/>
                </a:lnTo>
                <a:lnTo>
                  <a:pt x="168207" y="2235"/>
                </a:lnTo>
                <a:lnTo>
                  <a:pt x="138505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7" name="object 57"/>
          <p:cNvSpPr/>
          <p:nvPr/>
        </p:nvSpPr>
        <p:spPr>
          <a:xfrm>
            <a:off x="1300593" y="49448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2896" y="67495"/>
                </a:moveTo>
                <a:lnTo>
                  <a:pt x="23741" y="34626"/>
                </a:lnTo>
                <a:lnTo>
                  <a:pt x="60902" y="12119"/>
                </a:lnTo>
                <a:lnTo>
                  <a:pt x="110388" y="986"/>
                </a:lnTo>
                <a:lnTo>
                  <a:pt x="138505" y="0"/>
                </a:lnTo>
                <a:lnTo>
                  <a:pt x="153189" y="707"/>
                </a:lnTo>
                <a:lnTo>
                  <a:pt x="198994" y="7819"/>
                </a:lnTo>
                <a:lnTo>
                  <a:pt x="245059" y="22654"/>
                </a:lnTo>
                <a:lnTo>
                  <a:pt x="285749" y="42866"/>
                </a:lnTo>
                <a:lnTo>
                  <a:pt x="319628" y="66962"/>
                </a:lnTo>
                <a:lnTo>
                  <a:pt x="352488" y="103138"/>
                </a:lnTo>
                <a:lnTo>
                  <a:pt x="369116" y="141435"/>
                </a:lnTo>
                <a:lnTo>
                  <a:pt x="370608" y="160525"/>
                </a:lnTo>
                <a:lnTo>
                  <a:pt x="369519" y="169905"/>
                </a:lnTo>
                <a:lnTo>
                  <a:pt x="346871" y="210220"/>
                </a:lnTo>
                <a:lnTo>
                  <a:pt x="309710" y="232726"/>
                </a:lnTo>
                <a:lnTo>
                  <a:pt x="260224" y="243860"/>
                </a:lnTo>
                <a:lnTo>
                  <a:pt x="232107" y="244846"/>
                </a:lnTo>
                <a:lnTo>
                  <a:pt x="217423" y="244139"/>
                </a:lnTo>
                <a:lnTo>
                  <a:pt x="171618" y="237026"/>
                </a:lnTo>
                <a:lnTo>
                  <a:pt x="122530" y="221254"/>
                </a:lnTo>
                <a:lnTo>
                  <a:pt x="82511" y="201022"/>
                </a:lnTo>
                <a:lnTo>
                  <a:pt x="49133" y="176713"/>
                </a:lnTo>
                <a:lnTo>
                  <a:pt x="16889" y="140077"/>
                </a:lnTo>
                <a:lnTo>
                  <a:pt x="1076" y="101276"/>
                </a:lnTo>
                <a:lnTo>
                  <a:pt x="0" y="91579"/>
                </a:lnTo>
                <a:lnTo>
                  <a:pt x="157" y="81972"/>
                </a:lnTo>
                <a:lnTo>
                  <a:pt x="1588" y="72503"/>
                </a:lnTo>
                <a:lnTo>
                  <a:pt x="2896" y="674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8" name="object 58"/>
          <p:cNvSpPr/>
          <p:nvPr/>
        </p:nvSpPr>
        <p:spPr>
          <a:xfrm>
            <a:off x="1757793" y="51734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138500" y="0"/>
                </a:moveTo>
                <a:lnTo>
                  <a:pt x="97074" y="2648"/>
                </a:lnTo>
                <a:lnTo>
                  <a:pt x="50297" y="16719"/>
                </a:lnTo>
                <a:lnTo>
                  <a:pt x="16843" y="41911"/>
                </a:lnTo>
                <a:lnTo>
                  <a:pt x="157" y="81972"/>
                </a:lnTo>
                <a:lnTo>
                  <a:pt x="0" y="91579"/>
                </a:lnTo>
                <a:lnTo>
                  <a:pt x="1076" y="101276"/>
                </a:lnTo>
                <a:lnTo>
                  <a:pt x="16889" y="140077"/>
                </a:lnTo>
                <a:lnTo>
                  <a:pt x="49133" y="176713"/>
                </a:lnTo>
                <a:lnTo>
                  <a:pt x="82511" y="201022"/>
                </a:lnTo>
                <a:lnTo>
                  <a:pt x="122530" y="221254"/>
                </a:lnTo>
                <a:lnTo>
                  <a:pt x="171618" y="237026"/>
                </a:lnTo>
                <a:lnTo>
                  <a:pt x="217423" y="244139"/>
                </a:lnTo>
                <a:lnTo>
                  <a:pt x="232107" y="244846"/>
                </a:lnTo>
                <a:lnTo>
                  <a:pt x="246395" y="244748"/>
                </a:lnTo>
                <a:lnTo>
                  <a:pt x="286258" y="239778"/>
                </a:lnTo>
                <a:lnTo>
                  <a:pt x="330081" y="222832"/>
                </a:lnTo>
                <a:lnTo>
                  <a:pt x="359583" y="195017"/>
                </a:lnTo>
                <a:lnTo>
                  <a:pt x="370608" y="160525"/>
                </a:lnTo>
                <a:lnTo>
                  <a:pt x="370461" y="151020"/>
                </a:lnTo>
                <a:lnTo>
                  <a:pt x="358258" y="112620"/>
                </a:lnTo>
                <a:lnTo>
                  <a:pt x="329235" y="75658"/>
                </a:lnTo>
                <a:lnTo>
                  <a:pt x="297847" y="50524"/>
                </a:lnTo>
                <a:lnTo>
                  <a:pt x="259317" y="28889"/>
                </a:lnTo>
                <a:lnTo>
                  <a:pt x="214638" y="11906"/>
                </a:lnTo>
                <a:lnTo>
                  <a:pt x="168203" y="2235"/>
                </a:lnTo>
                <a:lnTo>
                  <a:pt x="138500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9" name="object 59"/>
          <p:cNvSpPr/>
          <p:nvPr/>
        </p:nvSpPr>
        <p:spPr>
          <a:xfrm>
            <a:off x="1757793" y="51734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2896" y="67495"/>
                </a:moveTo>
                <a:lnTo>
                  <a:pt x="23740" y="34626"/>
                </a:lnTo>
                <a:lnTo>
                  <a:pt x="60898" y="12119"/>
                </a:lnTo>
                <a:lnTo>
                  <a:pt x="110383" y="986"/>
                </a:lnTo>
                <a:lnTo>
                  <a:pt x="138500" y="0"/>
                </a:lnTo>
                <a:lnTo>
                  <a:pt x="153184" y="707"/>
                </a:lnTo>
                <a:lnTo>
                  <a:pt x="198992" y="7819"/>
                </a:lnTo>
                <a:lnTo>
                  <a:pt x="245058" y="22654"/>
                </a:lnTo>
                <a:lnTo>
                  <a:pt x="285748" y="42866"/>
                </a:lnTo>
                <a:lnTo>
                  <a:pt x="319628" y="66962"/>
                </a:lnTo>
                <a:lnTo>
                  <a:pt x="352488" y="103138"/>
                </a:lnTo>
                <a:lnTo>
                  <a:pt x="369116" y="141435"/>
                </a:lnTo>
                <a:lnTo>
                  <a:pt x="370608" y="160525"/>
                </a:lnTo>
                <a:lnTo>
                  <a:pt x="369519" y="169905"/>
                </a:lnTo>
                <a:lnTo>
                  <a:pt x="367716" y="177350"/>
                </a:lnTo>
                <a:lnTo>
                  <a:pt x="346871" y="210220"/>
                </a:lnTo>
                <a:lnTo>
                  <a:pt x="309710" y="232726"/>
                </a:lnTo>
                <a:lnTo>
                  <a:pt x="260224" y="243860"/>
                </a:lnTo>
                <a:lnTo>
                  <a:pt x="232107" y="244846"/>
                </a:lnTo>
                <a:lnTo>
                  <a:pt x="217423" y="244139"/>
                </a:lnTo>
                <a:lnTo>
                  <a:pt x="171618" y="237026"/>
                </a:lnTo>
                <a:lnTo>
                  <a:pt x="122530" y="221254"/>
                </a:lnTo>
                <a:lnTo>
                  <a:pt x="82511" y="201022"/>
                </a:lnTo>
                <a:lnTo>
                  <a:pt x="49133" y="176713"/>
                </a:lnTo>
                <a:lnTo>
                  <a:pt x="16889" y="140077"/>
                </a:lnTo>
                <a:lnTo>
                  <a:pt x="1076" y="101276"/>
                </a:lnTo>
                <a:lnTo>
                  <a:pt x="0" y="91579"/>
                </a:lnTo>
                <a:lnTo>
                  <a:pt x="157" y="81972"/>
                </a:lnTo>
                <a:lnTo>
                  <a:pt x="1588" y="72503"/>
                </a:lnTo>
                <a:lnTo>
                  <a:pt x="2896" y="67495"/>
                </a:lnTo>
                <a:close/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0" name="object 60"/>
          <p:cNvSpPr/>
          <p:nvPr/>
        </p:nvSpPr>
        <p:spPr>
          <a:xfrm>
            <a:off x="2214998" y="54782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138501" y="0"/>
                </a:moveTo>
                <a:lnTo>
                  <a:pt x="97075" y="2648"/>
                </a:lnTo>
                <a:lnTo>
                  <a:pt x="50296" y="16719"/>
                </a:lnTo>
                <a:lnTo>
                  <a:pt x="16839" y="41911"/>
                </a:lnTo>
                <a:lnTo>
                  <a:pt x="0" y="84318"/>
                </a:lnTo>
                <a:lnTo>
                  <a:pt x="146" y="93821"/>
                </a:lnTo>
                <a:lnTo>
                  <a:pt x="12349" y="132220"/>
                </a:lnTo>
                <a:lnTo>
                  <a:pt x="41372" y="169183"/>
                </a:lnTo>
                <a:lnTo>
                  <a:pt x="72760" y="194320"/>
                </a:lnTo>
                <a:lnTo>
                  <a:pt x="111290" y="215956"/>
                </a:lnTo>
                <a:lnTo>
                  <a:pt x="155968" y="232939"/>
                </a:lnTo>
                <a:lnTo>
                  <a:pt x="202400" y="242611"/>
                </a:lnTo>
                <a:lnTo>
                  <a:pt x="232102" y="244846"/>
                </a:lnTo>
                <a:lnTo>
                  <a:pt x="246390" y="244748"/>
                </a:lnTo>
                <a:lnTo>
                  <a:pt x="286253" y="239778"/>
                </a:lnTo>
                <a:lnTo>
                  <a:pt x="330076" y="222832"/>
                </a:lnTo>
                <a:lnTo>
                  <a:pt x="359578" y="195017"/>
                </a:lnTo>
                <a:lnTo>
                  <a:pt x="370603" y="160525"/>
                </a:lnTo>
                <a:lnTo>
                  <a:pt x="370456" y="151021"/>
                </a:lnTo>
                <a:lnTo>
                  <a:pt x="358254" y="112620"/>
                </a:lnTo>
                <a:lnTo>
                  <a:pt x="329231" y="75658"/>
                </a:lnTo>
                <a:lnTo>
                  <a:pt x="297843" y="50524"/>
                </a:lnTo>
                <a:lnTo>
                  <a:pt x="259312" y="28889"/>
                </a:lnTo>
                <a:lnTo>
                  <a:pt x="214634" y="11906"/>
                </a:lnTo>
                <a:lnTo>
                  <a:pt x="168202" y="2235"/>
                </a:lnTo>
                <a:lnTo>
                  <a:pt x="138501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1" name="object 61"/>
          <p:cNvSpPr/>
          <p:nvPr/>
        </p:nvSpPr>
        <p:spPr>
          <a:xfrm>
            <a:off x="2214998" y="54782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2891" y="67495"/>
                </a:moveTo>
                <a:lnTo>
                  <a:pt x="23736" y="34626"/>
                </a:lnTo>
                <a:lnTo>
                  <a:pt x="60897" y="12119"/>
                </a:lnTo>
                <a:lnTo>
                  <a:pt x="110383" y="986"/>
                </a:lnTo>
                <a:lnTo>
                  <a:pt x="138501" y="0"/>
                </a:lnTo>
                <a:lnTo>
                  <a:pt x="153185" y="707"/>
                </a:lnTo>
                <a:lnTo>
                  <a:pt x="198989" y="7819"/>
                </a:lnTo>
                <a:lnTo>
                  <a:pt x="245054" y="22654"/>
                </a:lnTo>
                <a:lnTo>
                  <a:pt x="285744" y="42866"/>
                </a:lnTo>
                <a:lnTo>
                  <a:pt x="319623" y="66962"/>
                </a:lnTo>
                <a:lnTo>
                  <a:pt x="352483" y="103138"/>
                </a:lnTo>
                <a:lnTo>
                  <a:pt x="369112" y="141435"/>
                </a:lnTo>
                <a:lnTo>
                  <a:pt x="370603" y="160525"/>
                </a:lnTo>
                <a:lnTo>
                  <a:pt x="369514" y="169905"/>
                </a:lnTo>
                <a:lnTo>
                  <a:pt x="346866" y="210220"/>
                </a:lnTo>
                <a:lnTo>
                  <a:pt x="309705" y="232726"/>
                </a:lnTo>
                <a:lnTo>
                  <a:pt x="260219" y="243860"/>
                </a:lnTo>
                <a:lnTo>
                  <a:pt x="232102" y="244846"/>
                </a:lnTo>
                <a:lnTo>
                  <a:pt x="217418" y="244139"/>
                </a:lnTo>
                <a:lnTo>
                  <a:pt x="171613" y="237026"/>
                </a:lnTo>
                <a:lnTo>
                  <a:pt x="125549" y="222191"/>
                </a:lnTo>
                <a:lnTo>
                  <a:pt x="84859" y="201978"/>
                </a:lnTo>
                <a:lnTo>
                  <a:pt x="50979" y="177880"/>
                </a:lnTo>
                <a:lnTo>
                  <a:pt x="18120" y="141702"/>
                </a:lnTo>
                <a:lnTo>
                  <a:pt x="1491" y="103406"/>
                </a:lnTo>
                <a:lnTo>
                  <a:pt x="0" y="84318"/>
                </a:lnTo>
                <a:lnTo>
                  <a:pt x="1088" y="74939"/>
                </a:lnTo>
                <a:lnTo>
                  <a:pt x="2891" y="674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2" name="object 62"/>
          <p:cNvSpPr/>
          <p:nvPr/>
        </p:nvSpPr>
        <p:spPr>
          <a:xfrm>
            <a:off x="2291198" y="45638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138501" y="0"/>
                </a:moveTo>
                <a:lnTo>
                  <a:pt x="97075" y="2648"/>
                </a:lnTo>
                <a:lnTo>
                  <a:pt x="50296" y="16719"/>
                </a:lnTo>
                <a:lnTo>
                  <a:pt x="16839" y="41911"/>
                </a:lnTo>
                <a:lnTo>
                  <a:pt x="0" y="84318"/>
                </a:lnTo>
                <a:lnTo>
                  <a:pt x="146" y="93821"/>
                </a:lnTo>
                <a:lnTo>
                  <a:pt x="12349" y="132220"/>
                </a:lnTo>
                <a:lnTo>
                  <a:pt x="41372" y="169183"/>
                </a:lnTo>
                <a:lnTo>
                  <a:pt x="72760" y="194320"/>
                </a:lnTo>
                <a:lnTo>
                  <a:pt x="111290" y="215956"/>
                </a:lnTo>
                <a:lnTo>
                  <a:pt x="155968" y="232939"/>
                </a:lnTo>
                <a:lnTo>
                  <a:pt x="202400" y="242611"/>
                </a:lnTo>
                <a:lnTo>
                  <a:pt x="232102" y="244846"/>
                </a:lnTo>
                <a:lnTo>
                  <a:pt x="246390" y="244748"/>
                </a:lnTo>
                <a:lnTo>
                  <a:pt x="286253" y="239778"/>
                </a:lnTo>
                <a:lnTo>
                  <a:pt x="330076" y="222832"/>
                </a:lnTo>
                <a:lnTo>
                  <a:pt x="359578" y="195017"/>
                </a:lnTo>
                <a:lnTo>
                  <a:pt x="370603" y="160525"/>
                </a:lnTo>
                <a:lnTo>
                  <a:pt x="370456" y="151021"/>
                </a:lnTo>
                <a:lnTo>
                  <a:pt x="358254" y="112620"/>
                </a:lnTo>
                <a:lnTo>
                  <a:pt x="329231" y="75658"/>
                </a:lnTo>
                <a:lnTo>
                  <a:pt x="297843" y="50524"/>
                </a:lnTo>
                <a:lnTo>
                  <a:pt x="259312" y="28889"/>
                </a:lnTo>
                <a:lnTo>
                  <a:pt x="214634" y="11906"/>
                </a:lnTo>
                <a:lnTo>
                  <a:pt x="168202" y="2235"/>
                </a:lnTo>
                <a:lnTo>
                  <a:pt x="138501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3" name="object 63"/>
          <p:cNvSpPr/>
          <p:nvPr/>
        </p:nvSpPr>
        <p:spPr>
          <a:xfrm>
            <a:off x="2291198" y="45638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2891" y="67495"/>
                </a:moveTo>
                <a:lnTo>
                  <a:pt x="23736" y="34626"/>
                </a:lnTo>
                <a:lnTo>
                  <a:pt x="60897" y="12119"/>
                </a:lnTo>
                <a:lnTo>
                  <a:pt x="110383" y="986"/>
                </a:lnTo>
                <a:lnTo>
                  <a:pt x="138501" y="0"/>
                </a:lnTo>
                <a:lnTo>
                  <a:pt x="153185" y="707"/>
                </a:lnTo>
                <a:lnTo>
                  <a:pt x="198989" y="7819"/>
                </a:lnTo>
                <a:lnTo>
                  <a:pt x="245054" y="22654"/>
                </a:lnTo>
                <a:lnTo>
                  <a:pt x="285744" y="42866"/>
                </a:lnTo>
                <a:lnTo>
                  <a:pt x="319623" y="66962"/>
                </a:lnTo>
                <a:lnTo>
                  <a:pt x="352483" y="103138"/>
                </a:lnTo>
                <a:lnTo>
                  <a:pt x="369112" y="141435"/>
                </a:lnTo>
                <a:lnTo>
                  <a:pt x="370603" y="160525"/>
                </a:lnTo>
                <a:lnTo>
                  <a:pt x="369514" y="169905"/>
                </a:lnTo>
                <a:lnTo>
                  <a:pt x="346866" y="210220"/>
                </a:lnTo>
                <a:lnTo>
                  <a:pt x="309705" y="232726"/>
                </a:lnTo>
                <a:lnTo>
                  <a:pt x="260219" y="243860"/>
                </a:lnTo>
                <a:lnTo>
                  <a:pt x="232102" y="244846"/>
                </a:lnTo>
                <a:lnTo>
                  <a:pt x="217418" y="244139"/>
                </a:lnTo>
                <a:lnTo>
                  <a:pt x="171613" y="237026"/>
                </a:lnTo>
                <a:lnTo>
                  <a:pt x="125549" y="222191"/>
                </a:lnTo>
                <a:lnTo>
                  <a:pt x="84859" y="201978"/>
                </a:lnTo>
                <a:lnTo>
                  <a:pt x="50979" y="177880"/>
                </a:lnTo>
                <a:lnTo>
                  <a:pt x="18120" y="141702"/>
                </a:lnTo>
                <a:lnTo>
                  <a:pt x="1491" y="103406"/>
                </a:lnTo>
                <a:lnTo>
                  <a:pt x="0" y="84318"/>
                </a:lnTo>
                <a:lnTo>
                  <a:pt x="1088" y="74939"/>
                </a:lnTo>
                <a:lnTo>
                  <a:pt x="2891" y="674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4" name="object 64"/>
          <p:cNvSpPr/>
          <p:nvPr/>
        </p:nvSpPr>
        <p:spPr>
          <a:xfrm>
            <a:off x="1833993" y="43352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138500" y="0"/>
                </a:moveTo>
                <a:lnTo>
                  <a:pt x="97074" y="2648"/>
                </a:lnTo>
                <a:lnTo>
                  <a:pt x="50297" y="16719"/>
                </a:lnTo>
                <a:lnTo>
                  <a:pt x="16843" y="41911"/>
                </a:lnTo>
                <a:lnTo>
                  <a:pt x="157" y="81972"/>
                </a:lnTo>
                <a:lnTo>
                  <a:pt x="0" y="91579"/>
                </a:lnTo>
                <a:lnTo>
                  <a:pt x="1076" y="101276"/>
                </a:lnTo>
                <a:lnTo>
                  <a:pt x="16889" y="140077"/>
                </a:lnTo>
                <a:lnTo>
                  <a:pt x="49133" y="176713"/>
                </a:lnTo>
                <a:lnTo>
                  <a:pt x="82511" y="201022"/>
                </a:lnTo>
                <a:lnTo>
                  <a:pt x="122530" y="221254"/>
                </a:lnTo>
                <a:lnTo>
                  <a:pt x="171618" y="237026"/>
                </a:lnTo>
                <a:lnTo>
                  <a:pt x="217423" y="244139"/>
                </a:lnTo>
                <a:lnTo>
                  <a:pt x="232107" y="244846"/>
                </a:lnTo>
                <a:lnTo>
                  <a:pt x="246395" y="244748"/>
                </a:lnTo>
                <a:lnTo>
                  <a:pt x="286258" y="239778"/>
                </a:lnTo>
                <a:lnTo>
                  <a:pt x="330081" y="222832"/>
                </a:lnTo>
                <a:lnTo>
                  <a:pt x="359583" y="195017"/>
                </a:lnTo>
                <a:lnTo>
                  <a:pt x="370608" y="160525"/>
                </a:lnTo>
                <a:lnTo>
                  <a:pt x="370461" y="151020"/>
                </a:lnTo>
                <a:lnTo>
                  <a:pt x="358258" y="112620"/>
                </a:lnTo>
                <a:lnTo>
                  <a:pt x="329235" y="75658"/>
                </a:lnTo>
                <a:lnTo>
                  <a:pt x="297847" y="50524"/>
                </a:lnTo>
                <a:lnTo>
                  <a:pt x="259317" y="28889"/>
                </a:lnTo>
                <a:lnTo>
                  <a:pt x="214638" y="11906"/>
                </a:lnTo>
                <a:lnTo>
                  <a:pt x="168203" y="2235"/>
                </a:lnTo>
                <a:lnTo>
                  <a:pt x="138500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5" name="object 65"/>
          <p:cNvSpPr/>
          <p:nvPr/>
        </p:nvSpPr>
        <p:spPr>
          <a:xfrm>
            <a:off x="1833993" y="4335276"/>
            <a:ext cx="370840" cy="245110"/>
          </a:xfrm>
          <a:custGeom>
            <a:avLst/>
            <a:gdLst/>
            <a:ahLst/>
            <a:cxnLst/>
            <a:rect l="l" t="t" r="r" b="b"/>
            <a:pathLst>
              <a:path w="370839" h="245110">
                <a:moveTo>
                  <a:pt x="2896" y="67495"/>
                </a:moveTo>
                <a:lnTo>
                  <a:pt x="23740" y="34626"/>
                </a:lnTo>
                <a:lnTo>
                  <a:pt x="60898" y="12119"/>
                </a:lnTo>
                <a:lnTo>
                  <a:pt x="110383" y="986"/>
                </a:lnTo>
                <a:lnTo>
                  <a:pt x="138500" y="0"/>
                </a:lnTo>
                <a:lnTo>
                  <a:pt x="153184" y="707"/>
                </a:lnTo>
                <a:lnTo>
                  <a:pt x="198992" y="7819"/>
                </a:lnTo>
                <a:lnTo>
                  <a:pt x="245058" y="22654"/>
                </a:lnTo>
                <a:lnTo>
                  <a:pt x="285748" y="42866"/>
                </a:lnTo>
                <a:lnTo>
                  <a:pt x="319628" y="66962"/>
                </a:lnTo>
                <a:lnTo>
                  <a:pt x="352488" y="103138"/>
                </a:lnTo>
                <a:lnTo>
                  <a:pt x="369116" y="141435"/>
                </a:lnTo>
                <a:lnTo>
                  <a:pt x="370608" y="160525"/>
                </a:lnTo>
                <a:lnTo>
                  <a:pt x="369519" y="169905"/>
                </a:lnTo>
                <a:lnTo>
                  <a:pt x="367716" y="177350"/>
                </a:lnTo>
                <a:lnTo>
                  <a:pt x="346871" y="210220"/>
                </a:lnTo>
                <a:lnTo>
                  <a:pt x="309710" y="232726"/>
                </a:lnTo>
                <a:lnTo>
                  <a:pt x="260224" y="243860"/>
                </a:lnTo>
                <a:lnTo>
                  <a:pt x="232107" y="244846"/>
                </a:lnTo>
                <a:lnTo>
                  <a:pt x="217423" y="244139"/>
                </a:lnTo>
                <a:lnTo>
                  <a:pt x="171618" y="237026"/>
                </a:lnTo>
                <a:lnTo>
                  <a:pt x="122530" y="221254"/>
                </a:lnTo>
                <a:lnTo>
                  <a:pt x="82511" y="201022"/>
                </a:lnTo>
                <a:lnTo>
                  <a:pt x="49133" y="176713"/>
                </a:lnTo>
                <a:lnTo>
                  <a:pt x="16889" y="140077"/>
                </a:lnTo>
                <a:lnTo>
                  <a:pt x="1076" y="101276"/>
                </a:lnTo>
                <a:lnTo>
                  <a:pt x="0" y="91579"/>
                </a:lnTo>
                <a:lnTo>
                  <a:pt x="157" y="81972"/>
                </a:lnTo>
                <a:lnTo>
                  <a:pt x="1588" y="72503"/>
                </a:lnTo>
                <a:lnTo>
                  <a:pt x="2896" y="674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6" name="object 66"/>
          <p:cNvSpPr/>
          <p:nvPr/>
        </p:nvSpPr>
        <p:spPr>
          <a:xfrm>
            <a:off x="7325529" y="34133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248168" y="0"/>
                </a:moveTo>
                <a:lnTo>
                  <a:pt x="206937" y="3332"/>
                </a:lnTo>
                <a:lnTo>
                  <a:pt x="163316" y="14121"/>
                </a:lnTo>
                <a:lnTo>
                  <a:pt x="119604" y="32251"/>
                </a:lnTo>
                <a:lnTo>
                  <a:pt x="81077" y="55345"/>
                </a:lnTo>
                <a:lnTo>
                  <a:pt x="48995" y="81974"/>
                </a:lnTo>
                <a:lnTo>
                  <a:pt x="17779" y="120795"/>
                </a:lnTo>
                <a:lnTo>
                  <a:pt x="1703" y="160659"/>
                </a:lnTo>
                <a:lnTo>
                  <a:pt x="0" y="180047"/>
                </a:lnTo>
                <a:lnTo>
                  <a:pt x="847" y="189441"/>
                </a:lnTo>
                <a:lnTo>
                  <a:pt x="19374" y="227273"/>
                </a:lnTo>
                <a:lnTo>
                  <a:pt x="53264" y="249524"/>
                </a:lnTo>
                <a:lnTo>
                  <a:pt x="99247" y="259479"/>
                </a:lnTo>
                <a:lnTo>
                  <a:pt x="112173" y="259990"/>
                </a:lnTo>
                <a:lnTo>
                  <a:pt x="125548" y="259696"/>
                </a:lnTo>
                <a:lnTo>
                  <a:pt x="167758" y="253900"/>
                </a:lnTo>
                <a:lnTo>
                  <a:pt x="211807" y="240580"/>
                </a:lnTo>
                <a:lnTo>
                  <a:pt x="254237" y="220511"/>
                </a:lnTo>
                <a:lnTo>
                  <a:pt x="290714" y="196098"/>
                </a:lnTo>
                <a:lnTo>
                  <a:pt x="320451" y="168572"/>
                </a:lnTo>
                <a:lnTo>
                  <a:pt x="348079" y="129210"/>
                </a:lnTo>
                <a:lnTo>
                  <a:pt x="360041" y="89553"/>
                </a:lnTo>
                <a:lnTo>
                  <a:pt x="360338" y="79943"/>
                </a:lnTo>
                <a:lnTo>
                  <a:pt x="359491" y="70549"/>
                </a:lnTo>
                <a:lnTo>
                  <a:pt x="340967" y="32717"/>
                </a:lnTo>
                <a:lnTo>
                  <a:pt x="307079" y="10466"/>
                </a:lnTo>
                <a:lnTo>
                  <a:pt x="261094" y="511"/>
                </a:lnTo>
                <a:lnTo>
                  <a:pt x="24816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7" name="object 67"/>
          <p:cNvSpPr/>
          <p:nvPr/>
        </p:nvSpPr>
        <p:spPr>
          <a:xfrm>
            <a:off x="7325529" y="34133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6102" y="207395"/>
                </a:moveTo>
                <a:lnTo>
                  <a:pt x="2870" y="198572"/>
                </a:lnTo>
                <a:lnTo>
                  <a:pt x="847" y="189441"/>
                </a:lnTo>
                <a:lnTo>
                  <a:pt x="0" y="180047"/>
                </a:lnTo>
                <a:lnTo>
                  <a:pt x="296" y="170437"/>
                </a:lnTo>
                <a:lnTo>
                  <a:pt x="12259" y="130780"/>
                </a:lnTo>
                <a:lnTo>
                  <a:pt x="39887" y="91418"/>
                </a:lnTo>
                <a:lnTo>
                  <a:pt x="69623" y="63891"/>
                </a:lnTo>
                <a:lnTo>
                  <a:pt x="106100" y="39478"/>
                </a:lnTo>
                <a:lnTo>
                  <a:pt x="148531" y="19409"/>
                </a:lnTo>
                <a:lnTo>
                  <a:pt x="192581" y="6090"/>
                </a:lnTo>
                <a:lnTo>
                  <a:pt x="234792" y="294"/>
                </a:lnTo>
                <a:lnTo>
                  <a:pt x="248168" y="0"/>
                </a:lnTo>
                <a:lnTo>
                  <a:pt x="261094" y="511"/>
                </a:lnTo>
                <a:lnTo>
                  <a:pt x="307079" y="10466"/>
                </a:lnTo>
                <a:lnTo>
                  <a:pt x="340967" y="32717"/>
                </a:lnTo>
                <a:lnTo>
                  <a:pt x="359491" y="70549"/>
                </a:lnTo>
                <a:lnTo>
                  <a:pt x="360338" y="79943"/>
                </a:lnTo>
                <a:lnTo>
                  <a:pt x="360041" y="89553"/>
                </a:lnTo>
                <a:lnTo>
                  <a:pt x="348079" y="129210"/>
                </a:lnTo>
                <a:lnTo>
                  <a:pt x="320451" y="168572"/>
                </a:lnTo>
                <a:lnTo>
                  <a:pt x="290714" y="196098"/>
                </a:lnTo>
                <a:lnTo>
                  <a:pt x="254237" y="220511"/>
                </a:lnTo>
                <a:lnTo>
                  <a:pt x="226613" y="234433"/>
                </a:lnTo>
                <a:lnTo>
                  <a:pt x="182318" y="250306"/>
                </a:lnTo>
                <a:lnTo>
                  <a:pt x="139312" y="258587"/>
                </a:lnTo>
                <a:lnTo>
                  <a:pt x="112173" y="259990"/>
                </a:lnTo>
                <a:lnTo>
                  <a:pt x="99247" y="259479"/>
                </a:lnTo>
                <a:lnTo>
                  <a:pt x="53264" y="249524"/>
                </a:lnTo>
                <a:lnTo>
                  <a:pt x="19374" y="227273"/>
                </a:lnTo>
                <a:lnTo>
                  <a:pt x="8189" y="211687"/>
                </a:lnTo>
                <a:lnTo>
                  <a:pt x="6102" y="2073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8" name="object 68"/>
          <p:cNvSpPr/>
          <p:nvPr/>
        </p:nvSpPr>
        <p:spPr>
          <a:xfrm>
            <a:off x="6411129" y="37943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248168" y="0"/>
                </a:moveTo>
                <a:lnTo>
                  <a:pt x="206937" y="3332"/>
                </a:lnTo>
                <a:lnTo>
                  <a:pt x="163316" y="14121"/>
                </a:lnTo>
                <a:lnTo>
                  <a:pt x="119604" y="32251"/>
                </a:lnTo>
                <a:lnTo>
                  <a:pt x="81077" y="55345"/>
                </a:lnTo>
                <a:lnTo>
                  <a:pt x="48995" y="81974"/>
                </a:lnTo>
                <a:lnTo>
                  <a:pt x="17779" y="120795"/>
                </a:lnTo>
                <a:lnTo>
                  <a:pt x="1703" y="160659"/>
                </a:lnTo>
                <a:lnTo>
                  <a:pt x="0" y="180047"/>
                </a:lnTo>
                <a:lnTo>
                  <a:pt x="847" y="189441"/>
                </a:lnTo>
                <a:lnTo>
                  <a:pt x="19374" y="227273"/>
                </a:lnTo>
                <a:lnTo>
                  <a:pt x="53264" y="249524"/>
                </a:lnTo>
                <a:lnTo>
                  <a:pt x="99247" y="259479"/>
                </a:lnTo>
                <a:lnTo>
                  <a:pt x="112173" y="259990"/>
                </a:lnTo>
                <a:lnTo>
                  <a:pt x="125548" y="259696"/>
                </a:lnTo>
                <a:lnTo>
                  <a:pt x="167758" y="253900"/>
                </a:lnTo>
                <a:lnTo>
                  <a:pt x="211807" y="240580"/>
                </a:lnTo>
                <a:lnTo>
                  <a:pt x="254237" y="220511"/>
                </a:lnTo>
                <a:lnTo>
                  <a:pt x="290714" y="196098"/>
                </a:lnTo>
                <a:lnTo>
                  <a:pt x="320451" y="168572"/>
                </a:lnTo>
                <a:lnTo>
                  <a:pt x="348079" y="129210"/>
                </a:lnTo>
                <a:lnTo>
                  <a:pt x="360041" y="89553"/>
                </a:lnTo>
                <a:lnTo>
                  <a:pt x="360338" y="79943"/>
                </a:lnTo>
                <a:lnTo>
                  <a:pt x="359491" y="70549"/>
                </a:lnTo>
                <a:lnTo>
                  <a:pt x="340967" y="32717"/>
                </a:lnTo>
                <a:lnTo>
                  <a:pt x="307079" y="10466"/>
                </a:lnTo>
                <a:lnTo>
                  <a:pt x="261094" y="511"/>
                </a:lnTo>
                <a:lnTo>
                  <a:pt x="24816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9" name="object 69"/>
          <p:cNvSpPr/>
          <p:nvPr/>
        </p:nvSpPr>
        <p:spPr>
          <a:xfrm>
            <a:off x="6411129" y="37943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6102" y="207395"/>
                </a:moveTo>
                <a:lnTo>
                  <a:pt x="2870" y="198572"/>
                </a:lnTo>
                <a:lnTo>
                  <a:pt x="847" y="189441"/>
                </a:lnTo>
                <a:lnTo>
                  <a:pt x="0" y="180047"/>
                </a:lnTo>
                <a:lnTo>
                  <a:pt x="296" y="170437"/>
                </a:lnTo>
                <a:lnTo>
                  <a:pt x="12259" y="130780"/>
                </a:lnTo>
                <a:lnTo>
                  <a:pt x="39887" y="91418"/>
                </a:lnTo>
                <a:lnTo>
                  <a:pt x="69623" y="63891"/>
                </a:lnTo>
                <a:lnTo>
                  <a:pt x="106100" y="39478"/>
                </a:lnTo>
                <a:lnTo>
                  <a:pt x="148531" y="19409"/>
                </a:lnTo>
                <a:lnTo>
                  <a:pt x="192581" y="6090"/>
                </a:lnTo>
                <a:lnTo>
                  <a:pt x="234792" y="294"/>
                </a:lnTo>
                <a:lnTo>
                  <a:pt x="248168" y="0"/>
                </a:lnTo>
                <a:lnTo>
                  <a:pt x="261094" y="511"/>
                </a:lnTo>
                <a:lnTo>
                  <a:pt x="307079" y="10466"/>
                </a:lnTo>
                <a:lnTo>
                  <a:pt x="340967" y="32717"/>
                </a:lnTo>
                <a:lnTo>
                  <a:pt x="359491" y="70549"/>
                </a:lnTo>
                <a:lnTo>
                  <a:pt x="360338" y="79943"/>
                </a:lnTo>
                <a:lnTo>
                  <a:pt x="360041" y="89553"/>
                </a:lnTo>
                <a:lnTo>
                  <a:pt x="348079" y="129210"/>
                </a:lnTo>
                <a:lnTo>
                  <a:pt x="320451" y="168572"/>
                </a:lnTo>
                <a:lnTo>
                  <a:pt x="290714" y="196098"/>
                </a:lnTo>
                <a:lnTo>
                  <a:pt x="254237" y="220511"/>
                </a:lnTo>
                <a:lnTo>
                  <a:pt x="226613" y="234433"/>
                </a:lnTo>
                <a:lnTo>
                  <a:pt x="182318" y="250306"/>
                </a:lnTo>
                <a:lnTo>
                  <a:pt x="139312" y="258587"/>
                </a:lnTo>
                <a:lnTo>
                  <a:pt x="112173" y="259990"/>
                </a:lnTo>
                <a:lnTo>
                  <a:pt x="99247" y="259479"/>
                </a:lnTo>
                <a:lnTo>
                  <a:pt x="53264" y="249524"/>
                </a:lnTo>
                <a:lnTo>
                  <a:pt x="19374" y="227273"/>
                </a:lnTo>
                <a:lnTo>
                  <a:pt x="8189" y="211687"/>
                </a:lnTo>
                <a:lnTo>
                  <a:pt x="6102" y="2073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0" name="object 70"/>
          <p:cNvSpPr/>
          <p:nvPr/>
        </p:nvSpPr>
        <p:spPr>
          <a:xfrm>
            <a:off x="7096929" y="42515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248168" y="0"/>
                </a:moveTo>
                <a:lnTo>
                  <a:pt x="206937" y="3332"/>
                </a:lnTo>
                <a:lnTo>
                  <a:pt x="163316" y="14121"/>
                </a:lnTo>
                <a:lnTo>
                  <a:pt x="119604" y="32251"/>
                </a:lnTo>
                <a:lnTo>
                  <a:pt x="81077" y="55345"/>
                </a:lnTo>
                <a:lnTo>
                  <a:pt x="48995" y="81974"/>
                </a:lnTo>
                <a:lnTo>
                  <a:pt x="17779" y="120795"/>
                </a:lnTo>
                <a:lnTo>
                  <a:pt x="1703" y="160659"/>
                </a:lnTo>
                <a:lnTo>
                  <a:pt x="0" y="180047"/>
                </a:lnTo>
                <a:lnTo>
                  <a:pt x="847" y="189441"/>
                </a:lnTo>
                <a:lnTo>
                  <a:pt x="19374" y="227273"/>
                </a:lnTo>
                <a:lnTo>
                  <a:pt x="53264" y="249524"/>
                </a:lnTo>
                <a:lnTo>
                  <a:pt x="99247" y="259479"/>
                </a:lnTo>
                <a:lnTo>
                  <a:pt x="112173" y="259990"/>
                </a:lnTo>
                <a:lnTo>
                  <a:pt x="125548" y="259696"/>
                </a:lnTo>
                <a:lnTo>
                  <a:pt x="167758" y="253900"/>
                </a:lnTo>
                <a:lnTo>
                  <a:pt x="211807" y="240580"/>
                </a:lnTo>
                <a:lnTo>
                  <a:pt x="254237" y="220511"/>
                </a:lnTo>
                <a:lnTo>
                  <a:pt x="290714" y="196098"/>
                </a:lnTo>
                <a:lnTo>
                  <a:pt x="320451" y="168572"/>
                </a:lnTo>
                <a:lnTo>
                  <a:pt x="348079" y="129210"/>
                </a:lnTo>
                <a:lnTo>
                  <a:pt x="360041" y="89553"/>
                </a:lnTo>
                <a:lnTo>
                  <a:pt x="360338" y="79943"/>
                </a:lnTo>
                <a:lnTo>
                  <a:pt x="359491" y="70549"/>
                </a:lnTo>
                <a:lnTo>
                  <a:pt x="340967" y="32717"/>
                </a:lnTo>
                <a:lnTo>
                  <a:pt x="307079" y="10466"/>
                </a:lnTo>
                <a:lnTo>
                  <a:pt x="261094" y="511"/>
                </a:lnTo>
                <a:lnTo>
                  <a:pt x="24816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1" name="object 71"/>
          <p:cNvSpPr/>
          <p:nvPr/>
        </p:nvSpPr>
        <p:spPr>
          <a:xfrm>
            <a:off x="7096929" y="42515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6102" y="207395"/>
                </a:moveTo>
                <a:lnTo>
                  <a:pt x="2870" y="198572"/>
                </a:lnTo>
                <a:lnTo>
                  <a:pt x="847" y="189441"/>
                </a:lnTo>
                <a:lnTo>
                  <a:pt x="0" y="180047"/>
                </a:lnTo>
                <a:lnTo>
                  <a:pt x="296" y="170437"/>
                </a:lnTo>
                <a:lnTo>
                  <a:pt x="12259" y="130780"/>
                </a:lnTo>
                <a:lnTo>
                  <a:pt x="39887" y="91418"/>
                </a:lnTo>
                <a:lnTo>
                  <a:pt x="69623" y="63891"/>
                </a:lnTo>
                <a:lnTo>
                  <a:pt x="106100" y="39478"/>
                </a:lnTo>
                <a:lnTo>
                  <a:pt x="148531" y="19409"/>
                </a:lnTo>
                <a:lnTo>
                  <a:pt x="192581" y="6090"/>
                </a:lnTo>
                <a:lnTo>
                  <a:pt x="234792" y="294"/>
                </a:lnTo>
                <a:lnTo>
                  <a:pt x="248168" y="0"/>
                </a:lnTo>
                <a:lnTo>
                  <a:pt x="261094" y="511"/>
                </a:lnTo>
                <a:lnTo>
                  <a:pt x="307079" y="10466"/>
                </a:lnTo>
                <a:lnTo>
                  <a:pt x="340967" y="32717"/>
                </a:lnTo>
                <a:lnTo>
                  <a:pt x="359491" y="70549"/>
                </a:lnTo>
                <a:lnTo>
                  <a:pt x="360338" y="79943"/>
                </a:lnTo>
                <a:lnTo>
                  <a:pt x="360041" y="89553"/>
                </a:lnTo>
                <a:lnTo>
                  <a:pt x="348079" y="129210"/>
                </a:lnTo>
                <a:lnTo>
                  <a:pt x="320451" y="168572"/>
                </a:lnTo>
                <a:lnTo>
                  <a:pt x="290714" y="196098"/>
                </a:lnTo>
                <a:lnTo>
                  <a:pt x="254237" y="220511"/>
                </a:lnTo>
                <a:lnTo>
                  <a:pt x="226613" y="234433"/>
                </a:lnTo>
                <a:lnTo>
                  <a:pt x="182318" y="250306"/>
                </a:lnTo>
                <a:lnTo>
                  <a:pt x="139312" y="258587"/>
                </a:lnTo>
                <a:lnTo>
                  <a:pt x="112173" y="259990"/>
                </a:lnTo>
                <a:lnTo>
                  <a:pt x="99247" y="259479"/>
                </a:lnTo>
                <a:lnTo>
                  <a:pt x="53264" y="249524"/>
                </a:lnTo>
                <a:lnTo>
                  <a:pt x="19374" y="227273"/>
                </a:lnTo>
                <a:lnTo>
                  <a:pt x="8189" y="211687"/>
                </a:lnTo>
                <a:lnTo>
                  <a:pt x="6102" y="2073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2" name="object 72"/>
          <p:cNvSpPr/>
          <p:nvPr/>
        </p:nvSpPr>
        <p:spPr>
          <a:xfrm>
            <a:off x="6563529" y="44801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248168" y="0"/>
                </a:moveTo>
                <a:lnTo>
                  <a:pt x="206937" y="3332"/>
                </a:lnTo>
                <a:lnTo>
                  <a:pt x="163316" y="14121"/>
                </a:lnTo>
                <a:lnTo>
                  <a:pt x="119604" y="32251"/>
                </a:lnTo>
                <a:lnTo>
                  <a:pt x="81077" y="55345"/>
                </a:lnTo>
                <a:lnTo>
                  <a:pt x="48995" y="81974"/>
                </a:lnTo>
                <a:lnTo>
                  <a:pt x="17779" y="120795"/>
                </a:lnTo>
                <a:lnTo>
                  <a:pt x="1703" y="160659"/>
                </a:lnTo>
                <a:lnTo>
                  <a:pt x="0" y="180047"/>
                </a:lnTo>
                <a:lnTo>
                  <a:pt x="847" y="189441"/>
                </a:lnTo>
                <a:lnTo>
                  <a:pt x="19374" y="227273"/>
                </a:lnTo>
                <a:lnTo>
                  <a:pt x="53264" y="249524"/>
                </a:lnTo>
                <a:lnTo>
                  <a:pt x="99247" y="259479"/>
                </a:lnTo>
                <a:lnTo>
                  <a:pt x="112173" y="259990"/>
                </a:lnTo>
                <a:lnTo>
                  <a:pt x="125548" y="259696"/>
                </a:lnTo>
                <a:lnTo>
                  <a:pt x="167758" y="253900"/>
                </a:lnTo>
                <a:lnTo>
                  <a:pt x="211807" y="240580"/>
                </a:lnTo>
                <a:lnTo>
                  <a:pt x="254237" y="220511"/>
                </a:lnTo>
                <a:lnTo>
                  <a:pt x="290714" y="196098"/>
                </a:lnTo>
                <a:lnTo>
                  <a:pt x="320451" y="168572"/>
                </a:lnTo>
                <a:lnTo>
                  <a:pt x="348079" y="129210"/>
                </a:lnTo>
                <a:lnTo>
                  <a:pt x="360041" y="89553"/>
                </a:lnTo>
                <a:lnTo>
                  <a:pt x="360338" y="79943"/>
                </a:lnTo>
                <a:lnTo>
                  <a:pt x="359491" y="70549"/>
                </a:lnTo>
                <a:lnTo>
                  <a:pt x="340967" y="32717"/>
                </a:lnTo>
                <a:lnTo>
                  <a:pt x="307079" y="10466"/>
                </a:lnTo>
                <a:lnTo>
                  <a:pt x="261094" y="511"/>
                </a:lnTo>
                <a:lnTo>
                  <a:pt x="24816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3" name="object 73"/>
          <p:cNvSpPr/>
          <p:nvPr/>
        </p:nvSpPr>
        <p:spPr>
          <a:xfrm>
            <a:off x="6563529" y="44801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6102" y="207395"/>
                </a:moveTo>
                <a:lnTo>
                  <a:pt x="2870" y="198572"/>
                </a:lnTo>
                <a:lnTo>
                  <a:pt x="847" y="189441"/>
                </a:lnTo>
                <a:lnTo>
                  <a:pt x="0" y="180047"/>
                </a:lnTo>
                <a:lnTo>
                  <a:pt x="296" y="170437"/>
                </a:lnTo>
                <a:lnTo>
                  <a:pt x="12259" y="130780"/>
                </a:lnTo>
                <a:lnTo>
                  <a:pt x="39887" y="91418"/>
                </a:lnTo>
                <a:lnTo>
                  <a:pt x="69623" y="63891"/>
                </a:lnTo>
                <a:lnTo>
                  <a:pt x="106100" y="39478"/>
                </a:lnTo>
                <a:lnTo>
                  <a:pt x="148531" y="19409"/>
                </a:lnTo>
                <a:lnTo>
                  <a:pt x="192581" y="6090"/>
                </a:lnTo>
                <a:lnTo>
                  <a:pt x="234792" y="294"/>
                </a:lnTo>
                <a:lnTo>
                  <a:pt x="248168" y="0"/>
                </a:lnTo>
                <a:lnTo>
                  <a:pt x="261094" y="511"/>
                </a:lnTo>
                <a:lnTo>
                  <a:pt x="307079" y="10466"/>
                </a:lnTo>
                <a:lnTo>
                  <a:pt x="340967" y="32717"/>
                </a:lnTo>
                <a:lnTo>
                  <a:pt x="359491" y="70549"/>
                </a:lnTo>
                <a:lnTo>
                  <a:pt x="360338" y="79943"/>
                </a:lnTo>
                <a:lnTo>
                  <a:pt x="360041" y="89553"/>
                </a:lnTo>
                <a:lnTo>
                  <a:pt x="348079" y="129210"/>
                </a:lnTo>
                <a:lnTo>
                  <a:pt x="320451" y="168572"/>
                </a:lnTo>
                <a:lnTo>
                  <a:pt x="290714" y="196098"/>
                </a:lnTo>
                <a:lnTo>
                  <a:pt x="254237" y="220511"/>
                </a:lnTo>
                <a:lnTo>
                  <a:pt x="226613" y="234433"/>
                </a:lnTo>
                <a:lnTo>
                  <a:pt x="182318" y="250306"/>
                </a:lnTo>
                <a:lnTo>
                  <a:pt x="139312" y="258587"/>
                </a:lnTo>
                <a:lnTo>
                  <a:pt x="112173" y="259990"/>
                </a:lnTo>
                <a:lnTo>
                  <a:pt x="99247" y="259479"/>
                </a:lnTo>
                <a:lnTo>
                  <a:pt x="53264" y="249524"/>
                </a:lnTo>
                <a:lnTo>
                  <a:pt x="19374" y="227273"/>
                </a:lnTo>
                <a:lnTo>
                  <a:pt x="8189" y="211687"/>
                </a:lnTo>
                <a:lnTo>
                  <a:pt x="6102" y="2073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4" name="object 74"/>
          <p:cNvSpPr/>
          <p:nvPr/>
        </p:nvSpPr>
        <p:spPr>
          <a:xfrm>
            <a:off x="7858929" y="31847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248168" y="0"/>
                </a:moveTo>
                <a:lnTo>
                  <a:pt x="206937" y="3332"/>
                </a:lnTo>
                <a:lnTo>
                  <a:pt x="163316" y="14121"/>
                </a:lnTo>
                <a:lnTo>
                  <a:pt x="119604" y="32251"/>
                </a:lnTo>
                <a:lnTo>
                  <a:pt x="81077" y="55345"/>
                </a:lnTo>
                <a:lnTo>
                  <a:pt x="48995" y="81974"/>
                </a:lnTo>
                <a:lnTo>
                  <a:pt x="17779" y="120795"/>
                </a:lnTo>
                <a:lnTo>
                  <a:pt x="1703" y="160659"/>
                </a:lnTo>
                <a:lnTo>
                  <a:pt x="0" y="180047"/>
                </a:lnTo>
                <a:lnTo>
                  <a:pt x="847" y="189441"/>
                </a:lnTo>
                <a:lnTo>
                  <a:pt x="19374" y="227273"/>
                </a:lnTo>
                <a:lnTo>
                  <a:pt x="53264" y="249524"/>
                </a:lnTo>
                <a:lnTo>
                  <a:pt x="99247" y="259479"/>
                </a:lnTo>
                <a:lnTo>
                  <a:pt x="112173" y="259990"/>
                </a:lnTo>
                <a:lnTo>
                  <a:pt x="125548" y="259696"/>
                </a:lnTo>
                <a:lnTo>
                  <a:pt x="167758" y="253900"/>
                </a:lnTo>
                <a:lnTo>
                  <a:pt x="211807" y="240580"/>
                </a:lnTo>
                <a:lnTo>
                  <a:pt x="254237" y="220511"/>
                </a:lnTo>
                <a:lnTo>
                  <a:pt x="290714" y="196098"/>
                </a:lnTo>
                <a:lnTo>
                  <a:pt x="320451" y="168572"/>
                </a:lnTo>
                <a:lnTo>
                  <a:pt x="348079" y="129210"/>
                </a:lnTo>
                <a:lnTo>
                  <a:pt x="360041" y="89553"/>
                </a:lnTo>
                <a:lnTo>
                  <a:pt x="360338" y="79943"/>
                </a:lnTo>
                <a:lnTo>
                  <a:pt x="359491" y="70549"/>
                </a:lnTo>
                <a:lnTo>
                  <a:pt x="340967" y="32717"/>
                </a:lnTo>
                <a:lnTo>
                  <a:pt x="307079" y="10466"/>
                </a:lnTo>
                <a:lnTo>
                  <a:pt x="261094" y="511"/>
                </a:lnTo>
                <a:lnTo>
                  <a:pt x="24816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5" name="object 75"/>
          <p:cNvSpPr/>
          <p:nvPr/>
        </p:nvSpPr>
        <p:spPr>
          <a:xfrm>
            <a:off x="7858929" y="31847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6102" y="207395"/>
                </a:moveTo>
                <a:lnTo>
                  <a:pt x="2870" y="198572"/>
                </a:lnTo>
                <a:lnTo>
                  <a:pt x="847" y="189441"/>
                </a:lnTo>
                <a:lnTo>
                  <a:pt x="0" y="180047"/>
                </a:lnTo>
                <a:lnTo>
                  <a:pt x="296" y="170437"/>
                </a:lnTo>
                <a:lnTo>
                  <a:pt x="12259" y="130780"/>
                </a:lnTo>
                <a:lnTo>
                  <a:pt x="39887" y="91418"/>
                </a:lnTo>
                <a:lnTo>
                  <a:pt x="69623" y="63891"/>
                </a:lnTo>
                <a:lnTo>
                  <a:pt x="106100" y="39478"/>
                </a:lnTo>
                <a:lnTo>
                  <a:pt x="148531" y="19409"/>
                </a:lnTo>
                <a:lnTo>
                  <a:pt x="192581" y="6090"/>
                </a:lnTo>
                <a:lnTo>
                  <a:pt x="234792" y="294"/>
                </a:lnTo>
                <a:lnTo>
                  <a:pt x="248168" y="0"/>
                </a:lnTo>
                <a:lnTo>
                  <a:pt x="261094" y="511"/>
                </a:lnTo>
                <a:lnTo>
                  <a:pt x="307079" y="10466"/>
                </a:lnTo>
                <a:lnTo>
                  <a:pt x="340967" y="32717"/>
                </a:lnTo>
                <a:lnTo>
                  <a:pt x="359491" y="70549"/>
                </a:lnTo>
                <a:lnTo>
                  <a:pt x="360338" y="79943"/>
                </a:lnTo>
                <a:lnTo>
                  <a:pt x="360041" y="89553"/>
                </a:lnTo>
                <a:lnTo>
                  <a:pt x="348079" y="129210"/>
                </a:lnTo>
                <a:lnTo>
                  <a:pt x="320451" y="168572"/>
                </a:lnTo>
                <a:lnTo>
                  <a:pt x="290714" y="196098"/>
                </a:lnTo>
                <a:lnTo>
                  <a:pt x="254237" y="220511"/>
                </a:lnTo>
                <a:lnTo>
                  <a:pt x="226613" y="234433"/>
                </a:lnTo>
                <a:lnTo>
                  <a:pt x="182318" y="250306"/>
                </a:lnTo>
                <a:lnTo>
                  <a:pt x="139312" y="258587"/>
                </a:lnTo>
                <a:lnTo>
                  <a:pt x="112173" y="259990"/>
                </a:lnTo>
                <a:lnTo>
                  <a:pt x="99247" y="259479"/>
                </a:lnTo>
                <a:lnTo>
                  <a:pt x="53264" y="249524"/>
                </a:lnTo>
                <a:lnTo>
                  <a:pt x="19374" y="227273"/>
                </a:lnTo>
                <a:lnTo>
                  <a:pt x="8189" y="211687"/>
                </a:lnTo>
                <a:lnTo>
                  <a:pt x="6102" y="2073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6" name="object 76"/>
          <p:cNvSpPr/>
          <p:nvPr/>
        </p:nvSpPr>
        <p:spPr>
          <a:xfrm>
            <a:off x="7782729" y="22703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248168" y="0"/>
                </a:moveTo>
                <a:lnTo>
                  <a:pt x="206937" y="3332"/>
                </a:lnTo>
                <a:lnTo>
                  <a:pt x="163316" y="14121"/>
                </a:lnTo>
                <a:lnTo>
                  <a:pt x="119604" y="32251"/>
                </a:lnTo>
                <a:lnTo>
                  <a:pt x="81077" y="55345"/>
                </a:lnTo>
                <a:lnTo>
                  <a:pt x="48995" y="81974"/>
                </a:lnTo>
                <a:lnTo>
                  <a:pt x="17779" y="120795"/>
                </a:lnTo>
                <a:lnTo>
                  <a:pt x="1703" y="160659"/>
                </a:lnTo>
                <a:lnTo>
                  <a:pt x="0" y="180047"/>
                </a:lnTo>
                <a:lnTo>
                  <a:pt x="847" y="189441"/>
                </a:lnTo>
                <a:lnTo>
                  <a:pt x="19374" y="227273"/>
                </a:lnTo>
                <a:lnTo>
                  <a:pt x="53264" y="249524"/>
                </a:lnTo>
                <a:lnTo>
                  <a:pt x="99247" y="259479"/>
                </a:lnTo>
                <a:lnTo>
                  <a:pt x="112173" y="259990"/>
                </a:lnTo>
                <a:lnTo>
                  <a:pt x="125548" y="259696"/>
                </a:lnTo>
                <a:lnTo>
                  <a:pt x="167758" y="253900"/>
                </a:lnTo>
                <a:lnTo>
                  <a:pt x="211807" y="240580"/>
                </a:lnTo>
                <a:lnTo>
                  <a:pt x="254237" y="220511"/>
                </a:lnTo>
                <a:lnTo>
                  <a:pt x="290714" y="196098"/>
                </a:lnTo>
                <a:lnTo>
                  <a:pt x="320451" y="168572"/>
                </a:lnTo>
                <a:lnTo>
                  <a:pt x="348079" y="129210"/>
                </a:lnTo>
                <a:lnTo>
                  <a:pt x="360041" y="89553"/>
                </a:lnTo>
                <a:lnTo>
                  <a:pt x="360338" y="79943"/>
                </a:lnTo>
                <a:lnTo>
                  <a:pt x="359491" y="70549"/>
                </a:lnTo>
                <a:lnTo>
                  <a:pt x="340967" y="32717"/>
                </a:lnTo>
                <a:lnTo>
                  <a:pt x="307079" y="10466"/>
                </a:lnTo>
                <a:lnTo>
                  <a:pt x="261094" y="511"/>
                </a:lnTo>
                <a:lnTo>
                  <a:pt x="24816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7" name="object 77"/>
          <p:cNvSpPr/>
          <p:nvPr/>
        </p:nvSpPr>
        <p:spPr>
          <a:xfrm>
            <a:off x="7782729" y="22703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6102" y="207395"/>
                </a:moveTo>
                <a:lnTo>
                  <a:pt x="2870" y="198572"/>
                </a:lnTo>
                <a:lnTo>
                  <a:pt x="847" y="189441"/>
                </a:lnTo>
                <a:lnTo>
                  <a:pt x="0" y="180047"/>
                </a:lnTo>
                <a:lnTo>
                  <a:pt x="296" y="170437"/>
                </a:lnTo>
                <a:lnTo>
                  <a:pt x="12259" y="130780"/>
                </a:lnTo>
                <a:lnTo>
                  <a:pt x="39887" y="91418"/>
                </a:lnTo>
                <a:lnTo>
                  <a:pt x="69623" y="63891"/>
                </a:lnTo>
                <a:lnTo>
                  <a:pt x="106100" y="39478"/>
                </a:lnTo>
                <a:lnTo>
                  <a:pt x="148531" y="19409"/>
                </a:lnTo>
                <a:lnTo>
                  <a:pt x="192581" y="6090"/>
                </a:lnTo>
                <a:lnTo>
                  <a:pt x="234792" y="294"/>
                </a:lnTo>
                <a:lnTo>
                  <a:pt x="248168" y="0"/>
                </a:lnTo>
                <a:lnTo>
                  <a:pt x="261094" y="511"/>
                </a:lnTo>
                <a:lnTo>
                  <a:pt x="307079" y="10466"/>
                </a:lnTo>
                <a:lnTo>
                  <a:pt x="340967" y="32717"/>
                </a:lnTo>
                <a:lnTo>
                  <a:pt x="359491" y="70549"/>
                </a:lnTo>
                <a:lnTo>
                  <a:pt x="360338" y="79943"/>
                </a:lnTo>
                <a:lnTo>
                  <a:pt x="360041" y="89553"/>
                </a:lnTo>
                <a:lnTo>
                  <a:pt x="348079" y="129210"/>
                </a:lnTo>
                <a:lnTo>
                  <a:pt x="320451" y="168572"/>
                </a:lnTo>
                <a:lnTo>
                  <a:pt x="290714" y="196098"/>
                </a:lnTo>
                <a:lnTo>
                  <a:pt x="254237" y="220511"/>
                </a:lnTo>
                <a:lnTo>
                  <a:pt x="226613" y="234433"/>
                </a:lnTo>
                <a:lnTo>
                  <a:pt x="182318" y="250306"/>
                </a:lnTo>
                <a:lnTo>
                  <a:pt x="139312" y="258587"/>
                </a:lnTo>
                <a:lnTo>
                  <a:pt x="112173" y="259990"/>
                </a:lnTo>
                <a:lnTo>
                  <a:pt x="99247" y="259479"/>
                </a:lnTo>
                <a:lnTo>
                  <a:pt x="53264" y="249524"/>
                </a:lnTo>
                <a:lnTo>
                  <a:pt x="19374" y="227273"/>
                </a:lnTo>
                <a:lnTo>
                  <a:pt x="8189" y="211687"/>
                </a:lnTo>
                <a:lnTo>
                  <a:pt x="6102" y="2073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8" name="object 78"/>
          <p:cNvSpPr/>
          <p:nvPr/>
        </p:nvSpPr>
        <p:spPr>
          <a:xfrm>
            <a:off x="7249329" y="24989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248168" y="0"/>
                </a:moveTo>
                <a:lnTo>
                  <a:pt x="206937" y="3332"/>
                </a:lnTo>
                <a:lnTo>
                  <a:pt x="163316" y="14121"/>
                </a:lnTo>
                <a:lnTo>
                  <a:pt x="119604" y="32251"/>
                </a:lnTo>
                <a:lnTo>
                  <a:pt x="81077" y="55345"/>
                </a:lnTo>
                <a:lnTo>
                  <a:pt x="48995" y="81974"/>
                </a:lnTo>
                <a:lnTo>
                  <a:pt x="17779" y="120795"/>
                </a:lnTo>
                <a:lnTo>
                  <a:pt x="1703" y="160659"/>
                </a:lnTo>
                <a:lnTo>
                  <a:pt x="0" y="180047"/>
                </a:lnTo>
                <a:lnTo>
                  <a:pt x="847" y="189441"/>
                </a:lnTo>
                <a:lnTo>
                  <a:pt x="19374" y="227273"/>
                </a:lnTo>
                <a:lnTo>
                  <a:pt x="53264" y="249524"/>
                </a:lnTo>
                <a:lnTo>
                  <a:pt x="99247" y="259479"/>
                </a:lnTo>
                <a:lnTo>
                  <a:pt x="112173" y="259990"/>
                </a:lnTo>
                <a:lnTo>
                  <a:pt x="125548" y="259696"/>
                </a:lnTo>
                <a:lnTo>
                  <a:pt x="167758" y="253900"/>
                </a:lnTo>
                <a:lnTo>
                  <a:pt x="211807" y="240580"/>
                </a:lnTo>
                <a:lnTo>
                  <a:pt x="254237" y="220511"/>
                </a:lnTo>
                <a:lnTo>
                  <a:pt x="290714" y="196098"/>
                </a:lnTo>
                <a:lnTo>
                  <a:pt x="320451" y="168572"/>
                </a:lnTo>
                <a:lnTo>
                  <a:pt x="348079" y="129210"/>
                </a:lnTo>
                <a:lnTo>
                  <a:pt x="360041" y="89553"/>
                </a:lnTo>
                <a:lnTo>
                  <a:pt x="360338" y="79943"/>
                </a:lnTo>
                <a:lnTo>
                  <a:pt x="359491" y="70549"/>
                </a:lnTo>
                <a:lnTo>
                  <a:pt x="340967" y="32717"/>
                </a:lnTo>
                <a:lnTo>
                  <a:pt x="307079" y="10466"/>
                </a:lnTo>
                <a:lnTo>
                  <a:pt x="261094" y="511"/>
                </a:lnTo>
                <a:lnTo>
                  <a:pt x="24816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9" name="object 79"/>
          <p:cNvSpPr/>
          <p:nvPr/>
        </p:nvSpPr>
        <p:spPr>
          <a:xfrm>
            <a:off x="7249329" y="24989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6102" y="207395"/>
                </a:moveTo>
                <a:lnTo>
                  <a:pt x="2870" y="198572"/>
                </a:lnTo>
                <a:lnTo>
                  <a:pt x="847" y="189441"/>
                </a:lnTo>
                <a:lnTo>
                  <a:pt x="0" y="180047"/>
                </a:lnTo>
                <a:lnTo>
                  <a:pt x="296" y="170437"/>
                </a:lnTo>
                <a:lnTo>
                  <a:pt x="12259" y="130780"/>
                </a:lnTo>
                <a:lnTo>
                  <a:pt x="39887" y="91418"/>
                </a:lnTo>
                <a:lnTo>
                  <a:pt x="69623" y="63891"/>
                </a:lnTo>
                <a:lnTo>
                  <a:pt x="106100" y="39478"/>
                </a:lnTo>
                <a:lnTo>
                  <a:pt x="148531" y="19409"/>
                </a:lnTo>
                <a:lnTo>
                  <a:pt x="192581" y="6090"/>
                </a:lnTo>
                <a:lnTo>
                  <a:pt x="234792" y="294"/>
                </a:lnTo>
                <a:lnTo>
                  <a:pt x="248168" y="0"/>
                </a:lnTo>
                <a:lnTo>
                  <a:pt x="261094" y="511"/>
                </a:lnTo>
                <a:lnTo>
                  <a:pt x="307079" y="10466"/>
                </a:lnTo>
                <a:lnTo>
                  <a:pt x="340967" y="32717"/>
                </a:lnTo>
                <a:lnTo>
                  <a:pt x="359491" y="70549"/>
                </a:lnTo>
                <a:lnTo>
                  <a:pt x="360338" y="79943"/>
                </a:lnTo>
                <a:lnTo>
                  <a:pt x="360041" y="89553"/>
                </a:lnTo>
                <a:lnTo>
                  <a:pt x="348079" y="129210"/>
                </a:lnTo>
                <a:lnTo>
                  <a:pt x="320451" y="168572"/>
                </a:lnTo>
                <a:lnTo>
                  <a:pt x="290714" y="196098"/>
                </a:lnTo>
                <a:lnTo>
                  <a:pt x="254237" y="220511"/>
                </a:lnTo>
                <a:lnTo>
                  <a:pt x="226613" y="234433"/>
                </a:lnTo>
                <a:lnTo>
                  <a:pt x="182318" y="250306"/>
                </a:lnTo>
                <a:lnTo>
                  <a:pt x="139312" y="258587"/>
                </a:lnTo>
                <a:lnTo>
                  <a:pt x="112173" y="259990"/>
                </a:lnTo>
                <a:lnTo>
                  <a:pt x="99247" y="259479"/>
                </a:lnTo>
                <a:lnTo>
                  <a:pt x="53264" y="249524"/>
                </a:lnTo>
                <a:lnTo>
                  <a:pt x="19374" y="227273"/>
                </a:lnTo>
                <a:lnTo>
                  <a:pt x="8189" y="211687"/>
                </a:lnTo>
                <a:lnTo>
                  <a:pt x="6102" y="2073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0" name="object 80"/>
          <p:cNvSpPr/>
          <p:nvPr/>
        </p:nvSpPr>
        <p:spPr>
          <a:xfrm>
            <a:off x="6715929" y="27275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248168" y="0"/>
                </a:moveTo>
                <a:lnTo>
                  <a:pt x="206937" y="3332"/>
                </a:lnTo>
                <a:lnTo>
                  <a:pt x="163316" y="14121"/>
                </a:lnTo>
                <a:lnTo>
                  <a:pt x="119604" y="32251"/>
                </a:lnTo>
                <a:lnTo>
                  <a:pt x="81077" y="55345"/>
                </a:lnTo>
                <a:lnTo>
                  <a:pt x="48995" y="81974"/>
                </a:lnTo>
                <a:lnTo>
                  <a:pt x="17779" y="120795"/>
                </a:lnTo>
                <a:lnTo>
                  <a:pt x="1703" y="160659"/>
                </a:lnTo>
                <a:lnTo>
                  <a:pt x="0" y="180047"/>
                </a:lnTo>
                <a:lnTo>
                  <a:pt x="847" y="189441"/>
                </a:lnTo>
                <a:lnTo>
                  <a:pt x="19374" y="227273"/>
                </a:lnTo>
                <a:lnTo>
                  <a:pt x="53264" y="249524"/>
                </a:lnTo>
                <a:lnTo>
                  <a:pt x="99247" y="259479"/>
                </a:lnTo>
                <a:lnTo>
                  <a:pt x="112173" y="259990"/>
                </a:lnTo>
                <a:lnTo>
                  <a:pt x="125548" y="259696"/>
                </a:lnTo>
                <a:lnTo>
                  <a:pt x="167758" y="253900"/>
                </a:lnTo>
                <a:lnTo>
                  <a:pt x="211807" y="240580"/>
                </a:lnTo>
                <a:lnTo>
                  <a:pt x="254237" y="220511"/>
                </a:lnTo>
                <a:lnTo>
                  <a:pt x="290714" y="196098"/>
                </a:lnTo>
                <a:lnTo>
                  <a:pt x="320451" y="168572"/>
                </a:lnTo>
                <a:lnTo>
                  <a:pt x="348079" y="129210"/>
                </a:lnTo>
                <a:lnTo>
                  <a:pt x="360041" y="89553"/>
                </a:lnTo>
                <a:lnTo>
                  <a:pt x="360338" y="79943"/>
                </a:lnTo>
                <a:lnTo>
                  <a:pt x="359491" y="70549"/>
                </a:lnTo>
                <a:lnTo>
                  <a:pt x="340967" y="32717"/>
                </a:lnTo>
                <a:lnTo>
                  <a:pt x="307079" y="10466"/>
                </a:lnTo>
                <a:lnTo>
                  <a:pt x="261094" y="511"/>
                </a:lnTo>
                <a:lnTo>
                  <a:pt x="24816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1" name="object 81"/>
          <p:cNvSpPr/>
          <p:nvPr/>
        </p:nvSpPr>
        <p:spPr>
          <a:xfrm>
            <a:off x="6715929" y="27275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6102" y="207395"/>
                </a:moveTo>
                <a:lnTo>
                  <a:pt x="2870" y="198572"/>
                </a:lnTo>
                <a:lnTo>
                  <a:pt x="847" y="189441"/>
                </a:lnTo>
                <a:lnTo>
                  <a:pt x="0" y="180047"/>
                </a:lnTo>
                <a:lnTo>
                  <a:pt x="296" y="170437"/>
                </a:lnTo>
                <a:lnTo>
                  <a:pt x="12259" y="130780"/>
                </a:lnTo>
                <a:lnTo>
                  <a:pt x="39887" y="91418"/>
                </a:lnTo>
                <a:lnTo>
                  <a:pt x="69623" y="63891"/>
                </a:lnTo>
                <a:lnTo>
                  <a:pt x="106100" y="39478"/>
                </a:lnTo>
                <a:lnTo>
                  <a:pt x="148531" y="19409"/>
                </a:lnTo>
                <a:lnTo>
                  <a:pt x="192581" y="6090"/>
                </a:lnTo>
                <a:lnTo>
                  <a:pt x="234792" y="294"/>
                </a:lnTo>
                <a:lnTo>
                  <a:pt x="248168" y="0"/>
                </a:lnTo>
                <a:lnTo>
                  <a:pt x="261094" y="511"/>
                </a:lnTo>
                <a:lnTo>
                  <a:pt x="307079" y="10466"/>
                </a:lnTo>
                <a:lnTo>
                  <a:pt x="340967" y="32717"/>
                </a:lnTo>
                <a:lnTo>
                  <a:pt x="359491" y="70549"/>
                </a:lnTo>
                <a:lnTo>
                  <a:pt x="360338" y="79943"/>
                </a:lnTo>
                <a:lnTo>
                  <a:pt x="360041" y="89553"/>
                </a:lnTo>
                <a:lnTo>
                  <a:pt x="348079" y="129210"/>
                </a:lnTo>
                <a:lnTo>
                  <a:pt x="320451" y="168572"/>
                </a:lnTo>
                <a:lnTo>
                  <a:pt x="290714" y="196098"/>
                </a:lnTo>
                <a:lnTo>
                  <a:pt x="254237" y="220511"/>
                </a:lnTo>
                <a:lnTo>
                  <a:pt x="226613" y="234433"/>
                </a:lnTo>
                <a:lnTo>
                  <a:pt x="182318" y="250306"/>
                </a:lnTo>
                <a:lnTo>
                  <a:pt x="139312" y="258587"/>
                </a:lnTo>
                <a:lnTo>
                  <a:pt x="112173" y="259990"/>
                </a:lnTo>
                <a:lnTo>
                  <a:pt x="99247" y="259479"/>
                </a:lnTo>
                <a:lnTo>
                  <a:pt x="53264" y="249524"/>
                </a:lnTo>
                <a:lnTo>
                  <a:pt x="19374" y="227273"/>
                </a:lnTo>
                <a:lnTo>
                  <a:pt x="8189" y="211687"/>
                </a:lnTo>
                <a:lnTo>
                  <a:pt x="6102" y="2073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2" name="object 82"/>
          <p:cNvSpPr/>
          <p:nvPr/>
        </p:nvSpPr>
        <p:spPr>
          <a:xfrm>
            <a:off x="6258729" y="29561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248168" y="0"/>
                </a:moveTo>
                <a:lnTo>
                  <a:pt x="206937" y="3332"/>
                </a:lnTo>
                <a:lnTo>
                  <a:pt x="163316" y="14121"/>
                </a:lnTo>
                <a:lnTo>
                  <a:pt x="119604" y="32251"/>
                </a:lnTo>
                <a:lnTo>
                  <a:pt x="81077" y="55345"/>
                </a:lnTo>
                <a:lnTo>
                  <a:pt x="48995" y="81974"/>
                </a:lnTo>
                <a:lnTo>
                  <a:pt x="17779" y="120795"/>
                </a:lnTo>
                <a:lnTo>
                  <a:pt x="1703" y="160659"/>
                </a:lnTo>
                <a:lnTo>
                  <a:pt x="0" y="180047"/>
                </a:lnTo>
                <a:lnTo>
                  <a:pt x="847" y="189441"/>
                </a:lnTo>
                <a:lnTo>
                  <a:pt x="19374" y="227273"/>
                </a:lnTo>
                <a:lnTo>
                  <a:pt x="53264" y="249524"/>
                </a:lnTo>
                <a:lnTo>
                  <a:pt x="99247" y="259479"/>
                </a:lnTo>
                <a:lnTo>
                  <a:pt x="112173" y="259990"/>
                </a:lnTo>
                <a:lnTo>
                  <a:pt x="125548" y="259696"/>
                </a:lnTo>
                <a:lnTo>
                  <a:pt x="167758" y="253900"/>
                </a:lnTo>
                <a:lnTo>
                  <a:pt x="211807" y="240580"/>
                </a:lnTo>
                <a:lnTo>
                  <a:pt x="254237" y="220511"/>
                </a:lnTo>
                <a:lnTo>
                  <a:pt x="290714" y="196098"/>
                </a:lnTo>
                <a:lnTo>
                  <a:pt x="320451" y="168572"/>
                </a:lnTo>
                <a:lnTo>
                  <a:pt x="348079" y="129210"/>
                </a:lnTo>
                <a:lnTo>
                  <a:pt x="360041" y="89553"/>
                </a:lnTo>
                <a:lnTo>
                  <a:pt x="360338" y="79943"/>
                </a:lnTo>
                <a:lnTo>
                  <a:pt x="359491" y="70549"/>
                </a:lnTo>
                <a:lnTo>
                  <a:pt x="340967" y="32717"/>
                </a:lnTo>
                <a:lnTo>
                  <a:pt x="307079" y="10466"/>
                </a:lnTo>
                <a:lnTo>
                  <a:pt x="261094" y="511"/>
                </a:lnTo>
                <a:lnTo>
                  <a:pt x="24816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3" name="object 83"/>
          <p:cNvSpPr/>
          <p:nvPr/>
        </p:nvSpPr>
        <p:spPr>
          <a:xfrm>
            <a:off x="6258729" y="29561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6102" y="207395"/>
                </a:moveTo>
                <a:lnTo>
                  <a:pt x="2870" y="198572"/>
                </a:lnTo>
                <a:lnTo>
                  <a:pt x="847" y="189441"/>
                </a:lnTo>
                <a:lnTo>
                  <a:pt x="0" y="180047"/>
                </a:lnTo>
                <a:lnTo>
                  <a:pt x="296" y="170437"/>
                </a:lnTo>
                <a:lnTo>
                  <a:pt x="12259" y="130780"/>
                </a:lnTo>
                <a:lnTo>
                  <a:pt x="39887" y="91418"/>
                </a:lnTo>
                <a:lnTo>
                  <a:pt x="69623" y="63891"/>
                </a:lnTo>
                <a:lnTo>
                  <a:pt x="106100" y="39478"/>
                </a:lnTo>
                <a:lnTo>
                  <a:pt x="148531" y="19409"/>
                </a:lnTo>
                <a:lnTo>
                  <a:pt x="192581" y="6090"/>
                </a:lnTo>
                <a:lnTo>
                  <a:pt x="234792" y="294"/>
                </a:lnTo>
                <a:lnTo>
                  <a:pt x="248168" y="0"/>
                </a:lnTo>
                <a:lnTo>
                  <a:pt x="261094" y="511"/>
                </a:lnTo>
                <a:lnTo>
                  <a:pt x="307079" y="10466"/>
                </a:lnTo>
                <a:lnTo>
                  <a:pt x="340967" y="32717"/>
                </a:lnTo>
                <a:lnTo>
                  <a:pt x="359491" y="70549"/>
                </a:lnTo>
                <a:lnTo>
                  <a:pt x="360338" y="79943"/>
                </a:lnTo>
                <a:lnTo>
                  <a:pt x="360041" y="89553"/>
                </a:lnTo>
                <a:lnTo>
                  <a:pt x="348079" y="129210"/>
                </a:lnTo>
                <a:lnTo>
                  <a:pt x="320451" y="168572"/>
                </a:lnTo>
                <a:lnTo>
                  <a:pt x="290714" y="196098"/>
                </a:lnTo>
                <a:lnTo>
                  <a:pt x="254237" y="220511"/>
                </a:lnTo>
                <a:lnTo>
                  <a:pt x="226613" y="234433"/>
                </a:lnTo>
                <a:lnTo>
                  <a:pt x="182318" y="250306"/>
                </a:lnTo>
                <a:lnTo>
                  <a:pt x="139312" y="258587"/>
                </a:lnTo>
                <a:lnTo>
                  <a:pt x="112173" y="259990"/>
                </a:lnTo>
                <a:lnTo>
                  <a:pt x="99247" y="259479"/>
                </a:lnTo>
                <a:lnTo>
                  <a:pt x="53264" y="249524"/>
                </a:lnTo>
                <a:lnTo>
                  <a:pt x="19374" y="227273"/>
                </a:lnTo>
                <a:lnTo>
                  <a:pt x="8189" y="211687"/>
                </a:lnTo>
                <a:lnTo>
                  <a:pt x="6102" y="2073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4" name="object 84"/>
          <p:cNvSpPr/>
          <p:nvPr/>
        </p:nvSpPr>
        <p:spPr>
          <a:xfrm>
            <a:off x="6639729" y="53183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248168" y="0"/>
                </a:moveTo>
                <a:lnTo>
                  <a:pt x="206937" y="3332"/>
                </a:lnTo>
                <a:lnTo>
                  <a:pt x="163316" y="14121"/>
                </a:lnTo>
                <a:lnTo>
                  <a:pt x="119604" y="32251"/>
                </a:lnTo>
                <a:lnTo>
                  <a:pt x="81077" y="55345"/>
                </a:lnTo>
                <a:lnTo>
                  <a:pt x="48995" y="81974"/>
                </a:lnTo>
                <a:lnTo>
                  <a:pt x="17779" y="120795"/>
                </a:lnTo>
                <a:lnTo>
                  <a:pt x="1703" y="160659"/>
                </a:lnTo>
                <a:lnTo>
                  <a:pt x="0" y="180047"/>
                </a:lnTo>
                <a:lnTo>
                  <a:pt x="847" y="189441"/>
                </a:lnTo>
                <a:lnTo>
                  <a:pt x="19374" y="227273"/>
                </a:lnTo>
                <a:lnTo>
                  <a:pt x="53264" y="249524"/>
                </a:lnTo>
                <a:lnTo>
                  <a:pt x="99247" y="259479"/>
                </a:lnTo>
                <a:lnTo>
                  <a:pt x="112173" y="259990"/>
                </a:lnTo>
                <a:lnTo>
                  <a:pt x="125548" y="259696"/>
                </a:lnTo>
                <a:lnTo>
                  <a:pt x="167758" y="253900"/>
                </a:lnTo>
                <a:lnTo>
                  <a:pt x="211807" y="240580"/>
                </a:lnTo>
                <a:lnTo>
                  <a:pt x="254237" y="220511"/>
                </a:lnTo>
                <a:lnTo>
                  <a:pt x="290714" y="196098"/>
                </a:lnTo>
                <a:lnTo>
                  <a:pt x="320451" y="168572"/>
                </a:lnTo>
                <a:lnTo>
                  <a:pt x="348079" y="129210"/>
                </a:lnTo>
                <a:lnTo>
                  <a:pt x="360041" y="89553"/>
                </a:lnTo>
                <a:lnTo>
                  <a:pt x="360338" y="79943"/>
                </a:lnTo>
                <a:lnTo>
                  <a:pt x="359491" y="70549"/>
                </a:lnTo>
                <a:lnTo>
                  <a:pt x="340967" y="32717"/>
                </a:lnTo>
                <a:lnTo>
                  <a:pt x="307079" y="10466"/>
                </a:lnTo>
                <a:lnTo>
                  <a:pt x="261094" y="511"/>
                </a:lnTo>
                <a:lnTo>
                  <a:pt x="24816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5" name="object 85"/>
          <p:cNvSpPr/>
          <p:nvPr/>
        </p:nvSpPr>
        <p:spPr>
          <a:xfrm>
            <a:off x="6639729" y="53183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6102" y="207395"/>
                </a:moveTo>
                <a:lnTo>
                  <a:pt x="2870" y="198572"/>
                </a:lnTo>
                <a:lnTo>
                  <a:pt x="847" y="189441"/>
                </a:lnTo>
                <a:lnTo>
                  <a:pt x="0" y="180047"/>
                </a:lnTo>
                <a:lnTo>
                  <a:pt x="296" y="170437"/>
                </a:lnTo>
                <a:lnTo>
                  <a:pt x="12259" y="130780"/>
                </a:lnTo>
                <a:lnTo>
                  <a:pt x="39887" y="91418"/>
                </a:lnTo>
                <a:lnTo>
                  <a:pt x="69623" y="63891"/>
                </a:lnTo>
                <a:lnTo>
                  <a:pt x="106100" y="39478"/>
                </a:lnTo>
                <a:lnTo>
                  <a:pt x="148531" y="19409"/>
                </a:lnTo>
                <a:lnTo>
                  <a:pt x="192581" y="6090"/>
                </a:lnTo>
                <a:lnTo>
                  <a:pt x="234792" y="294"/>
                </a:lnTo>
                <a:lnTo>
                  <a:pt x="248168" y="0"/>
                </a:lnTo>
                <a:lnTo>
                  <a:pt x="261094" y="511"/>
                </a:lnTo>
                <a:lnTo>
                  <a:pt x="307079" y="10466"/>
                </a:lnTo>
                <a:lnTo>
                  <a:pt x="340967" y="32717"/>
                </a:lnTo>
                <a:lnTo>
                  <a:pt x="359491" y="70549"/>
                </a:lnTo>
                <a:lnTo>
                  <a:pt x="360338" y="79943"/>
                </a:lnTo>
                <a:lnTo>
                  <a:pt x="360041" y="89553"/>
                </a:lnTo>
                <a:lnTo>
                  <a:pt x="348079" y="129210"/>
                </a:lnTo>
                <a:lnTo>
                  <a:pt x="320451" y="168572"/>
                </a:lnTo>
                <a:lnTo>
                  <a:pt x="290714" y="196098"/>
                </a:lnTo>
                <a:lnTo>
                  <a:pt x="254237" y="220511"/>
                </a:lnTo>
                <a:lnTo>
                  <a:pt x="226613" y="234433"/>
                </a:lnTo>
                <a:lnTo>
                  <a:pt x="182318" y="250306"/>
                </a:lnTo>
                <a:lnTo>
                  <a:pt x="139312" y="258587"/>
                </a:lnTo>
                <a:lnTo>
                  <a:pt x="112173" y="259990"/>
                </a:lnTo>
                <a:lnTo>
                  <a:pt x="99247" y="259479"/>
                </a:lnTo>
                <a:lnTo>
                  <a:pt x="53264" y="249524"/>
                </a:lnTo>
                <a:lnTo>
                  <a:pt x="19374" y="227273"/>
                </a:lnTo>
                <a:lnTo>
                  <a:pt x="8189" y="211687"/>
                </a:lnTo>
                <a:lnTo>
                  <a:pt x="6102" y="2073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6" name="object 86"/>
          <p:cNvSpPr/>
          <p:nvPr/>
        </p:nvSpPr>
        <p:spPr>
          <a:xfrm>
            <a:off x="7096929" y="50897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248168" y="0"/>
                </a:moveTo>
                <a:lnTo>
                  <a:pt x="206937" y="3332"/>
                </a:lnTo>
                <a:lnTo>
                  <a:pt x="163316" y="14121"/>
                </a:lnTo>
                <a:lnTo>
                  <a:pt x="119604" y="32251"/>
                </a:lnTo>
                <a:lnTo>
                  <a:pt x="81077" y="55345"/>
                </a:lnTo>
                <a:lnTo>
                  <a:pt x="48995" y="81974"/>
                </a:lnTo>
                <a:lnTo>
                  <a:pt x="17779" y="120795"/>
                </a:lnTo>
                <a:lnTo>
                  <a:pt x="1703" y="160659"/>
                </a:lnTo>
                <a:lnTo>
                  <a:pt x="0" y="180047"/>
                </a:lnTo>
                <a:lnTo>
                  <a:pt x="847" y="189441"/>
                </a:lnTo>
                <a:lnTo>
                  <a:pt x="19374" y="227273"/>
                </a:lnTo>
                <a:lnTo>
                  <a:pt x="53264" y="249524"/>
                </a:lnTo>
                <a:lnTo>
                  <a:pt x="99247" y="259479"/>
                </a:lnTo>
                <a:lnTo>
                  <a:pt x="112173" y="259990"/>
                </a:lnTo>
                <a:lnTo>
                  <a:pt x="125548" y="259696"/>
                </a:lnTo>
                <a:lnTo>
                  <a:pt x="167758" y="253900"/>
                </a:lnTo>
                <a:lnTo>
                  <a:pt x="211807" y="240580"/>
                </a:lnTo>
                <a:lnTo>
                  <a:pt x="254237" y="220511"/>
                </a:lnTo>
                <a:lnTo>
                  <a:pt x="290714" y="196098"/>
                </a:lnTo>
                <a:lnTo>
                  <a:pt x="320451" y="168572"/>
                </a:lnTo>
                <a:lnTo>
                  <a:pt x="348079" y="129210"/>
                </a:lnTo>
                <a:lnTo>
                  <a:pt x="360041" y="89553"/>
                </a:lnTo>
                <a:lnTo>
                  <a:pt x="360338" y="79943"/>
                </a:lnTo>
                <a:lnTo>
                  <a:pt x="359491" y="70549"/>
                </a:lnTo>
                <a:lnTo>
                  <a:pt x="340967" y="32717"/>
                </a:lnTo>
                <a:lnTo>
                  <a:pt x="307079" y="10466"/>
                </a:lnTo>
                <a:lnTo>
                  <a:pt x="261094" y="511"/>
                </a:lnTo>
                <a:lnTo>
                  <a:pt x="24816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7" name="object 87"/>
          <p:cNvSpPr/>
          <p:nvPr/>
        </p:nvSpPr>
        <p:spPr>
          <a:xfrm>
            <a:off x="7096929" y="50897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6102" y="207395"/>
                </a:moveTo>
                <a:lnTo>
                  <a:pt x="2870" y="198572"/>
                </a:lnTo>
                <a:lnTo>
                  <a:pt x="847" y="189441"/>
                </a:lnTo>
                <a:lnTo>
                  <a:pt x="0" y="180047"/>
                </a:lnTo>
                <a:lnTo>
                  <a:pt x="296" y="170437"/>
                </a:lnTo>
                <a:lnTo>
                  <a:pt x="12259" y="130780"/>
                </a:lnTo>
                <a:lnTo>
                  <a:pt x="39887" y="91418"/>
                </a:lnTo>
                <a:lnTo>
                  <a:pt x="69623" y="63891"/>
                </a:lnTo>
                <a:lnTo>
                  <a:pt x="106100" y="39478"/>
                </a:lnTo>
                <a:lnTo>
                  <a:pt x="148531" y="19409"/>
                </a:lnTo>
                <a:lnTo>
                  <a:pt x="192581" y="6090"/>
                </a:lnTo>
                <a:lnTo>
                  <a:pt x="234792" y="294"/>
                </a:lnTo>
                <a:lnTo>
                  <a:pt x="248168" y="0"/>
                </a:lnTo>
                <a:lnTo>
                  <a:pt x="261094" y="511"/>
                </a:lnTo>
                <a:lnTo>
                  <a:pt x="307079" y="10466"/>
                </a:lnTo>
                <a:lnTo>
                  <a:pt x="340967" y="32717"/>
                </a:lnTo>
                <a:lnTo>
                  <a:pt x="359491" y="70549"/>
                </a:lnTo>
                <a:lnTo>
                  <a:pt x="360338" y="79943"/>
                </a:lnTo>
                <a:lnTo>
                  <a:pt x="360041" y="89553"/>
                </a:lnTo>
                <a:lnTo>
                  <a:pt x="348079" y="129210"/>
                </a:lnTo>
                <a:lnTo>
                  <a:pt x="320451" y="168572"/>
                </a:lnTo>
                <a:lnTo>
                  <a:pt x="290714" y="196098"/>
                </a:lnTo>
                <a:lnTo>
                  <a:pt x="254237" y="220511"/>
                </a:lnTo>
                <a:lnTo>
                  <a:pt x="226613" y="234433"/>
                </a:lnTo>
                <a:lnTo>
                  <a:pt x="182318" y="250306"/>
                </a:lnTo>
                <a:lnTo>
                  <a:pt x="139312" y="258587"/>
                </a:lnTo>
                <a:lnTo>
                  <a:pt x="112173" y="259990"/>
                </a:lnTo>
                <a:lnTo>
                  <a:pt x="99247" y="259479"/>
                </a:lnTo>
                <a:lnTo>
                  <a:pt x="53264" y="249524"/>
                </a:lnTo>
                <a:lnTo>
                  <a:pt x="19374" y="227273"/>
                </a:lnTo>
                <a:lnTo>
                  <a:pt x="8189" y="211687"/>
                </a:lnTo>
                <a:lnTo>
                  <a:pt x="6102" y="2073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8" name="object 88"/>
          <p:cNvSpPr/>
          <p:nvPr/>
        </p:nvSpPr>
        <p:spPr>
          <a:xfrm>
            <a:off x="7630329" y="49373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248168" y="0"/>
                </a:moveTo>
                <a:lnTo>
                  <a:pt x="206937" y="3332"/>
                </a:lnTo>
                <a:lnTo>
                  <a:pt x="163316" y="14121"/>
                </a:lnTo>
                <a:lnTo>
                  <a:pt x="119604" y="32251"/>
                </a:lnTo>
                <a:lnTo>
                  <a:pt x="81077" y="55345"/>
                </a:lnTo>
                <a:lnTo>
                  <a:pt x="48995" y="81974"/>
                </a:lnTo>
                <a:lnTo>
                  <a:pt x="17779" y="120795"/>
                </a:lnTo>
                <a:lnTo>
                  <a:pt x="1703" y="160659"/>
                </a:lnTo>
                <a:lnTo>
                  <a:pt x="0" y="180047"/>
                </a:lnTo>
                <a:lnTo>
                  <a:pt x="847" y="189441"/>
                </a:lnTo>
                <a:lnTo>
                  <a:pt x="19374" y="227273"/>
                </a:lnTo>
                <a:lnTo>
                  <a:pt x="53264" y="249524"/>
                </a:lnTo>
                <a:lnTo>
                  <a:pt x="99247" y="259479"/>
                </a:lnTo>
                <a:lnTo>
                  <a:pt x="112173" y="259990"/>
                </a:lnTo>
                <a:lnTo>
                  <a:pt x="125548" y="259696"/>
                </a:lnTo>
                <a:lnTo>
                  <a:pt x="167758" y="253900"/>
                </a:lnTo>
                <a:lnTo>
                  <a:pt x="211807" y="240580"/>
                </a:lnTo>
                <a:lnTo>
                  <a:pt x="254237" y="220511"/>
                </a:lnTo>
                <a:lnTo>
                  <a:pt x="290714" y="196098"/>
                </a:lnTo>
                <a:lnTo>
                  <a:pt x="320451" y="168572"/>
                </a:lnTo>
                <a:lnTo>
                  <a:pt x="348079" y="129210"/>
                </a:lnTo>
                <a:lnTo>
                  <a:pt x="360041" y="89553"/>
                </a:lnTo>
                <a:lnTo>
                  <a:pt x="360338" y="79943"/>
                </a:lnTo>
                <a:lnTo>
                  <a:pt x="359491" y="70549"/>
                </a:lnTo>
                <a:lnTo>
                  <a:pt x="340967" y="32717"/>
                </a:lnTo>
                <a:lnTo>
                  <a:pt x="307079" y="10466"/>
                </a:lnTo>
                <a:lnTo>
                  <a:pt x="261094" y="511"/>
                </a:lnTo>
                <a:lnTo>
                  <a:pt x="24816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9" name="object 89"/>
          <p:cNvSpPr/>
          <p:nvPr/>
        </p:nvSpPr>
        <p:spPr>
          <a:xfrm>
            <a:off x="7630329" y="49373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6102" y="207395"/>
                </a:moveTo>
                <a:lnTo>
                  <a:pt x="2870" y="198572"/>
                </a:lnTo>
                <a:lnTo>
                  <a:pt x="847" y="189441"/>
                </a:lnTo>
                <a:lnTo>
                  <a:pt x="0" y="180047"/>
                </a:lnTo>
                <a:lnTo>
                  <a:pt x="296" y="170437"/>
                </a:lnTo>
                <a:lnTo>
                  <a:pt x="12259" y="130780"/>
                </a:lnTo>
                <a:lnTo>
                  <a:pt x="39887" y="91418"/>
                </a:lnTo>
                <a:lnTo>
                  <a:pt x="69623" y="63891"/>
                </a:lnTo>
                <a:lnTo>
                  <a:pt x="106100" y="39478"/>
                </a:lnTo>
                <a:lnTo>
                  <a:pt x="148531" y="19409"/>
                </a:lnTo>
                <a:lnTo>
                  <a:pt x="192581" y="6090"/>
                </a:lnTo>
                <a:lnTo>
                  <a:pt x="234792" y="294"/>
                </a:lnTo>
                <a:lnTo>
                  <a:pt x="248168" y="0"/>
                </a:lnTo>
                <a:lnTo>
                  <a:pt x="261094" y="511"/>
                </a:lnTo>
                <a:lnTo>
                  <a:pt x="307079" y="10466"/>
                </a:lnTo>
                <a:lnTo>
                  <a:pt x="340967" y="32717"/>
                </a:lnTo>
                <a:lnTo>
                  <a:pt x="359491" y="70549"/>
                </a:lnTo>
                <a:lnTo>
                  <a:pt x="360338" y="79943"/>
                </a:lnTo>
                <a:lnTo>
                  <a:pt x="360041" y="89553"/>
                </a:lnTo>
                <a:lnTo>
                  <a:pt x="348079" y="129210"/>
                </a:lnTo>
                <a:lnTo>
                  <a:pt x="320451" y="168572"/>
                </a:lnTo>
                <a:lnTo>
                  <a:pt x="290714" y="196098"/>
                </a:lnTo>
                <a:lnTo>
                  <a:pt x="254237" y="220511"/>
                </a:lnTo>
                <a:lnTo>
                  <a:pt x="226613" y="234433"/>
                </a:lnTo>
                <a:lnTo>
                  <a:pt x="182318" y="250306"/>
                </a:lnTo>
                <a:lnTo>
                  <a:pt x="139312" y="258587"/>
                </a:lnTo>
                <a:lnTo>
                  <a:pt x="112173" y="259990"/>
                </a:lnTo>
                <a:lnTo>
                  <a:pt x="99247" y="259479"/>
                </a:lnTo>
                <a:lnTo>
                  <a:pt x="53264" y="249524"/>
                </a:lnTo>
                <a:lnTo>
                  <a:pt x="19374" y="227273"/>
                </a:lnTo>
                <a:lnTo>
                  <a:pt x="8189" y="211687"/>
                </a:lnTo>
                <a:lnTo>
                  <a:pt x="6102" y="2073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0" name="object 90"/>
          <p:cNvSpPr/>
          <p:nvPr/>
        </p:nvSpPr>
        <p:spPr>
          <a:xfrm>
            <a:off x="8087529" y="47087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248168" y="0"/>
                </a:moveTo>
                <a:lnTo>
                  <a:pt x="206937" y="3332"/>
                </a:lnTo>
                <a:lnTo>
                  <a:pt x="163316" y="14121"/>
                </a:lnTo>
                <a:lnTo>
                  <a:pt x="119604" y="32251"/>
                </a:lnTo>
                <a:lnTo>
                  <a:pt x="81077" y="55345"/>
                </a:lnTo>
                <a:lnTo>
                  <a:pt x="48995" y="81974"/>
                </a:lnTo>
                <a:lnTo>
                  <a:pt x="17779" y="120795"/>
                </a:lnTo>
                <a:lnTo>
                  <a:pt x="1703" y="160659"/>
                </a:lnTo>
                <a:lnTo>
                  <a:pt x="0" y="180047"/>
                </a:lnTo>
                <a:lnTo>
                  <a:pt x="847" y="189441"/>
                </a:lnTo>
                <a:lnTo>
                  <a:pt x="19374" y="227273"/>
                </a:lnTo>
                <a:lnTo>
                  <a:pt x="53264" y="249524"/>
                </a:lnTo>
                <a:lnTo>
                  <a:pt x="99247" y="259479"/>
                </a:lnTo>
                <a:lnTo>
                  <a:pt x="112173" y="259990"/>
                </a:lnTo>
                <a:lnTo>
                  <a:pt x="125548" y="259696"/>
                </a:lnTo>
                <a:lnTo>
                  <a:pt x="167758" y="253900"/>
                </a:lnTo>
                <a:lnTo>
                  <a:pt x="211807" y="240580"/>
                </a:lnTo>
                <a:lnTo>
                  <a:pt x="254237" y="220511"/>
                </a:lnTo>
                <a:lnTo>
                  <a:pt x="290714" y="196098"/>
                </a:lnTo>
                <a:lnTo>
                  <a:pt x="320451" y="168572"/>
                </a:lnTo>
                <a:lnTo>
                  <a:pt x="348079" y="129210"/>
                </a:lnTo>
                <a:lnTo>
                  <a:pt x="360041" y="89553"/>
                </a:lnTo>
                <a:lnTo>
                  <a:pt x="360338" y="79943"/>
                </a:lnTo>
                <a:lnTo>
                  <a:pt x="359491" y="70549"/>
                </a:lnTo>
                <a:lnTo>
                  <a:pt x="340967" y="32717"/>
                </a:lnTo>
                <a:lnTo>
                  <a:pt x="307079" y="10466"/>
                </a:lnTo>
                <a:lnTo>
                  <a:pt x="261094" y="511"/>
                </a:lnTo>
                <a:lnTo>
                  <a:pt x="24816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1" name="object 91"/>
          <p:cNvSpPr/>
          <p:nvPr/>
        </p:nvSpPr>
        <p:spPr>
          <a:xfrm>
            <a:off x="8087529" y="47087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6102" y="207395"/>
                </a:moveTo>
                <a:lnTo>
                  <a:pt x="2870" y="198572"/>
                </a:lnTo>
                <a:lnTo>
                  <a:pt x="847" y="189441"/>
                </a:lnTo>
                <a:lnTo>
                  <a:pt x="0" y="180047"/>
                </a:lnTo>
                <a:lnTo>
                  <a:pt x="296" y="170437"/>
                </a:lnTo>
                <a:lnTo>
                  <a:pt x="12259" y="130780"/>
                </a:lnTo>
                <a:lnTo>
                  <a:pt x="39887" y="91418"/>
                </a:lnTo>
                <a:lnTo>
                  <a:pt x="69623" y="63891"/>
                </a:lnTo>
                <a:lnTo>
                  <a:pt x="106100" y="39478"/>
                </a:lnTo>
                <a:lnTo>
                  <a:pt x="148531" y="19409"/>
                </a:lnTo>
                <a:lnTo>
                  <a:pt x="192581" y="6090"/>
                </a:lnTo>
                <a:lnTo>
                  <a:pt x="234792" y="294"/>
                </a:lnTo>
                <a:lnTo>
                  <a:pt x="248168" y="0"/>
                </a:lnTo>
                <a:lnTo>
                  <a:pt x="261094" y="511"/>
                </a:lnTo>
                <a:lnTo>
                  <a:pt x="307079" y="10466"/>
                </a:lnTo>
                <a:lnTo>
                  <a:pt x="340967" y="32717"/>
                </a:lnTo>
                <a:lnTo>
                  <a:pt x="359491" y="70549"/>
                </a:lnTo>
                <a:lnTo>
                  <a:pt x="360338" y="79943"/>
                </a:lnTo>
                <a:lnTo>
                  <a:pt x="360041" y="89553"/>
                </a:lnTo>
                <a:lnTo>
                  <a:pt x="348079" y="129210"/>
                </a:lnTo>
                <a:lnTo>
                  <a:pt x="320451" y="168572"/>
                </a:lnTo>
                <a:lnTo>
                  <a:pt x="290714" y="196098"/>
                </a:lnTo>
                <a:lnTo>
                  <a:pt x="254237" y="220511"/>
                </a:lnTo>
                <a:lnTo>
                  <a:pt x="226613" y="234433"/>
                </a:lnTo>
                <a:lnTo>
                  <a:pt x="182318" y="250306"/>
                </a:lnTo>
                <a:lnTo>
                  <a:pt x="139312" y="258587"/>
                </a:lnTo>
                <a:lnTo>
                  <a:pt x="112173" y="259990"/>
                </a:lnTo>
                <a:lnTo>
                  <a:pt x="99247" y="259479"/>
                </a:lnTo>
                <a:lnTo>
                  <a:pt x="53264" y="249524"/>
                </a:lnTo>
                <a:lnTo>
                  <a:pt x="19374" y="227273"/>
                </a:lnTo>
                <a:lnTo>
                  <a:pt x="8189" y="211687"/>
                </a:lnTo>
                <a:lnTo>
                  <a:pt x="6102" y="2073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2" name="object 92"/>
          <p:cNvSpPr/>
          <p:nvPr/>
        </p:nvSpPr>
        <p:spPr>
          <a:xfrm>
            <a:off x="8011329" y="38705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248168" y="0"/>
                </a:moveTo>
                <a:lnTo>
                  <a:pt x="206937" y="3332"/>
                </a:lnTo>
                <a:lnTo>
                  <a:pt x="163316" y="14121"/>
                </a:lnTo>
                <a:lnTo>
                  <a:pt x="119604" y="32251"/>
                </a:lnTo>
                <a:lnTo>
                  <a:pt x="81077" y="55345"/>
                </a:lnTo>
                <a:lnTo>
                  <a:pt x="48995" y="81974"/>
                </a:lnTo>
                <a:lnTo>
                  <a:pt x="17779" y="120795"/>
                </a:lnTo>
                <a:lnTo>
                  <a:pt x="1703" y="160659"/>
                </a:lnTo>
                <a:lnTo>
                  <a:pt x="0" y="180047"/>
                </a:lnTo>
                <a:lnTo>
                  <a:pt x="847" y="189441"/>
                </a:lnTo>
                <a:lnTo>
                  <a:pt x="19374" y="227273"/>
                </a:lnTo>
                <a:lnTo>
                  <a:pt x="53264" y="249524"/>
                </a:lnTo>
                <a:lnTo>
                  <a:pt x="99247" y="259479"/>
                </a:lnTo>
                <a:lnTo>
                  <a:pt x="112173" y="259990"/>
                </a:lnTo>
                <a:lnTo>
                  <a:pt x="125548" y="259696"/>
                </a:lnTo>
                <a:lnTo>
                  <a:pt x="167758" y="253900"/>
                </a:lnTo>
                <a:lnTo>
                  <a:pt x="211807" y="240580"/>
                </a:lnTo>
                <a:lnTo>
                  <a:pt x="254237" y="220511"/>
                </a:lnTo>
                <a:lnTo>
                  <a:pt x="290714" y="196098"/>
                </a:lnTo>
                <a:lnTo>
                  <a:pt x="320451" y="168572"/>
                </a:lnTo>
                <a:lnTo>
                  <a:pt x="348079" y="129210"/>
                </a:lnTo>
                <a:lnTo>
                  <a:pt x="360041" y="89553"/>
                </a:lnTo>
                <a:lnTo>
                  <a:pt x="360338" y="79943"/>
                </a:lnTo>
                <a:lnTo>
                  <a:pt x="359491" y="70549"/>
                </a:lnTo>
                <a:lnTo>
                  <a:pt x="340967" y="32717"/>
                </a:lnTo>
                <a:lnTo>
                  <a:pt x="307079" y="10466"/>
                </a:lnTo>
                <a:lnTo>
                  <a:pt x="261094" y="511"/>
                </a:lnTo>
                <a:lnTo>
                  <a:pt x="24816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3" name="object 93"/>
          <p:cNvSpPr/>
          <p:nvPr/>
        </p:nvSpPr>
        <p:spPr>
          <a:xfrm>
            <a:off x="8011329" y="38705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6102" y="207395"/>
                </a:moveTo>
                <a:lnTo>
                  <a:pt x="2870" y="198572"/>
                </a:lnTo>
                <a:lnTo>
                  <a:pt x="847" y="189441"/>
                </a:lnTo>
                <a:lnTo>
                  <a:pt x="0" y="180047"/>
                </a:lnTo>
                <a:lnTo>
                  <a:pt x="296" y="170437"/>
                </a:lnTo>
                <a:lnTo>
                  <a:pt x="12259" y="130780"/>
                </a:lnTo>
                <a:lnTo>
                  <a:pt x="39887" y="91418"/>
                </a:lnTo>
                <a:lnTo>
                  <a:pt x="69623" y="63891"/>
                </a:lnTo>
                <a:lnTo>
                  <a:pt x="106100" y="39478"/>
                </a:lnTo>
                <a:lnTo>
                  <a:pt x="148531" y="19409"/>
                </a:lnTo>
                <a:lnTo>
                  <a:pt x="192581" y="6090"/>
                </a:lnTo>
                <a:lnTo>
                  <a:pt x="234792" y="294"/>
                </a:lnTo>
                <a:lnTo>
                  <a:pt x="248168" y="0"/>
                </a:lnTo>
                <a:lnTo>
                  <a:pt x="261094" y="511"/>
                </a:lnTo>
                <a:lnTo>
                  <a:pt x="307079" y="10466"/>
                </a:lnTo>
                <a:lnTo>
                  <a:pt x="340967" y="32717"/>
                </a:lnTo>
                <a:lnTo>
                  <a:pt x="359491" y="70549"/>
                </a:lnTo>
                <a:lnTo>
                  <a:pt x="360338" y="79943"/>
                </a:lnTo>
                <a:lnTo>
                  <a:pt x="360041" y="89553"/>
                </a:lnTo>
                <a:lnTo>
                  <a:pt x="348079" y="129210"/>
                </a:lnTo>
                <a:lnTo>
                  <a:pt x="320451" y="168572"/>
                </a:lnTo>
                <a:lnTo>
                  <a:pt x="290714" y="196098"/>
                </a:lnTo>
                <a:lnTo>
                  <a:pt x="254237" y="220511"/>
                </a:lnTo>
                <a:lnTo>
                  <a:pt x="226613" y="234433"/>
                </a:lnTo>
                <a:lnTo>
                  <a:pt x="182318" y="250306"/>
                </a:lnTo>
                <a:lnTo>
                  <a:pt x="139312" y="258587"/>
                </a:lnTo>
                <a:lnTo>
                  <a:pt x="112173" y="259990"/>
                </a:lnTo>
                <a:lnTo>
                  <a:pt x="99247" y="259479"/>
                </a:lnTo>
                <a:lnTo>
                  <a:pt x="53264" y="249524"/>
                </a:lnTo>
                <a:lnTo>
                  <a:pt x="19374" y="227273"/>
                </a:lnTo>
                <a:lnTo>
                  <a:pt x="8189" y="211687"/>
                </a:lnTo>
                <a:lnTo>
                  <a:pt x="6102" y="2073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4" name="object 94"/>
          <p:cNvSpPr/>
          <p:nvPr/>
        </p:nvSpPr>
        <p:spPr>
          <a:xfrm>
            <a:off x="7554129" y="40991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248168" y="0"/>
                </a:moveTo>
                <a:lnTo>
                  <a:pt x="206937" y="3332"/>
                </a:lnTo>
                <a:lnTo>
                  <a:pt x="163316" y="14121"/>
                </a:lnTo>
                <a:lnTo>
                  <a:pt x="119604" y="32251"/>
                </a:lnTo>
                <a:lnTo>
                  <a:pt x="81077" y="55345"/>
                </a:lnTo>
                <a:lnTo>
                  <a:pt x="48995" y="81974"/>
                </a:lnTo>
                <a:lnTo>
                  <a:pt x="17779" y="120795"/>
                </a:lnTo>
                <a:lnTo>
                  <a:pt x="1703" y="160659"/>
                </a:lnTo>
                <a:lnTo>
                  <a:pt x="0" y="180047"/>
                </a:lnTo>
                <a:lnTo>
                  <a:pt x="847" y="189441"/>
                </a:lnTo>
                <a:lnTo>
                  <a:pt x="19374" y="227273"/>
                </a:lnTo>
                <a:lnTo>
                  <a:pt x="53264" y="249524"/>
                </a:lnTo>
                <a:lnTo>
                  <a:pt x="99247" y="259479"/>
                </a:lnTo>
                <a:lnTo>
                  <a:pt x="112173" y="259990"/>
                </a:lnTo>
                <a:lnTo>
                  <a:pt x="125548" y="259696"/>
                </a:lnTo>
                <a:lnTo>
                  <a:pt x="167758" y="253900"/>
                </a:lnTo>
                <a:lnTo>
                  <a:pt x="211807" y="240580"/>
                </a:lnTo>
                <a:lnTo>
                  <a:pt x="254237" y="220511"/>
                </a:lnTo>
                <a:lnTo>
                  <a:pt x="290714" y="196098"/>
                </a:lnTo>
                <a:lnTo>
                  <a:pt x="320451" y="168572"/>
                </a:lnTo>
                <a:lnTo>
                  <a:pt x="348079" y="129210"/>
                </a:lnTo>
                <a:lnTo>
                  <a:pt x="360041" y="89553"/>
                </a:lnTo>
                <a:lnTo>
                  <a:pt x="360338" y="79943"/>
                </a:lnTo>
                <a:lnTo>
                  <a:pt x="359491" y="70549"/>
                </a:lnTo>
                <a:lnTo>
                  <a:pt x="340967" y="32717"/>
                </a:lnTo>
                <a:lnTo>
                  <a:pt x="307079" y="10466"/>
                </a:lnTo>
                <a:lnTo>
                  <a:pt x="261094" y="511"/>
                </a:lnTo>
                <a:lnTo>
                  <a:pt x="24816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5" name="object 95"/>
          <p:cNvSpPr/>
          <p:nvPr/>
        </p:nvSpPr>
        <p:spPr>
          <a:xfrm>
            <a:off x="7554129" y="4099104"/>
            <a:ext cx="360680" cy="260350"/>
          </a:xfrm>
          <a:custGeom>
            <a:avLst/>
            <a:gdLst/>
            <a:ahLst/>
            <a:cxnLst/>
            <a:rect l="l" t="t" r="r" b="b"/>
            <a:pathLst>
              <a:path w="360679" h="260350">
                <a:moveTo>
                  <a:pt x="6102" y="207395"/>
                </a:moveTo>
                <a:lnTo>
                  <a:pt x="2870" y="198572"/>
                </a:lnTo>
                <a:lnTo>
                  <a:pt x="847" y="189441"/>
                </a:lnTo>
                <a:lnTo>
                  <a:pt x="0" y="180047"/>
                </a:lnTo>
                <a:lnTo>
                  <a:pt x="296" y="170437"/>
                </a:lnTo>
                <a:lnTo>
                  <a:pt x="12259" y="130780"/>
                </a:lnTo>
                <a:lnTo>
                  <a:pt x="39887" y="91418"/>
                </a:lnTo>
                <a:lnTo>
                  <a:pt x="69623" y="63891"/>
                </a:lnTo>
                <a:lnTo>
                  <a:pt x="106100" y="39478"/>
                </a:lnTo>
                <a:lnTo>
                  <a:pt x="148531" y="19409"/>
                </a:lnTo>
                <a:lnTo>
                  <a:pt x="192581" y="6090"/>
                </a:lnTo>
                <a:lnTo>
                  <a:pt x="234792" y="294"/>
                </a:lnTo>
                <a:lnTo>
                  <a:pt x="248168" y="0"/>
                </a:lnTo>
                <a:lnTo>
                  <a:pt x="261094" y="511"/>
                </a:lnTo>
                <a:lnTo>
                  <a:pt x="307079" y="10466"/>
                </a:lnTo>
                <a:lnTo>
                  <a:pt x="340967" y="32717"/>
                </a:lnTo>
                <a:lnTo>
                  <a:pt x="359491" y="70549"/>
                </a:lnTo>
                <a:lnTo>
                  <a:pt x="360338" y="79943"/>
                </a:lnTo>
                <a:lnTo>
                  <a:pt x="360041" y="89553"/>
                </a:lnTo>
                <a:lnTo>
                  <a:pt x="348079" y="129210"/>
                </a:lnTo>
                <a:lnTo>
                  <a:pt x="320451" y="168572"/>
                </a:lnTo>
                <a:lnTo>
                  <a:pt x="290714" y="196098"/>
                </a:lnTo>
                <a:lnTo>
                  <a:pt x="254237" y="220511"/>
                </a:lnTo>
                <a:lnTo>
                  <a:pt x="226613" y="234433"/>
                </a:lnTo>
                <a:lnTo>
                  <a:pt x="182318" y="250306"/>
                </a:lnTo>
                <a:lnTo>
                  <a:pt x="139312" y="258587"/>
                </a:lnTo>
                <a:lnTo>
                  <a:pt x="112173" y="259990"/>
                </a:lnTo>
                <a:lnTo>
                  <a:pt x="99247" y="259479"/>
                </a:lnTo>
                <a:lnTo>
                  <a:pt x="53264" y="249524"/>
                </a:lnTo>
                <a:lnTo>
                  <a:pt x="19374" y="227273"/>
                </a:lnTo>
                <a:lnTo>
                  <a:pt x="8189" y="211687"/>
                </a:lnTo>
                <a:lnTo>
                  <a:pt x="6102" y="2073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6" name="object 96"/>
          <p:cNvSpPr/>
          <p:nvPr/>
        </p:nvSpPr>
        <p:spPr>
          <a:xfrm>
            <a:off x="5257807" y="4038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181648" y="0"/>
                </a:moveTo>
                <a:lnTo>
                  <a:pt x="130373" y="5687"/>
                </a:lnTo>
                <a:lnTo>
                  <a:pt x="84916" y="19022"/>
                </a:lnTo>
                <a:lnTo>
                  <a:pt x="47256" y="38819"/>
                </a:lnTo>
                <a:lnTo>
                  <a:pt x="12590" y="73216"/>
                </a:lnTo>
                <a:lnTo>
                  <a:pt x="71" y="113151"/>
                </a:lnTo>
                <a:lnTo>
                  <a:pt x="0" y="115206"/>
                </a:lnTo>
                <a:lnTo>
                  <a:pt x="922" y="125531"/>
                </a:lnTo>
                <a:lnTo>
                  <a:pt x="19033" y="163804"/>
                </a:lnTo>
                <a:lnTo>
                  <a:pt x="57476" y="195324"/>
                </a:lnTo>
                <a:lnTo>
                  <a:pt x="97446" y="212999"/>
                </a:lnTo>
                <a:lnTo>
                  <a:pt x="145248" y="224369"/>
                </a:lnTo>
                <a:lnTo>
                  <a:pt x="199336" y="228358"/>
                </a:lnTo>
                <a:lnTo>
                  <a:pt x="216952" y="227385"/>
                </a:lnTo>
                <a:lnTo>
                  <a:pt x="266507" y="219017"/>
                </a:lnTo>
                <a:lnTo>
                  <a:pt x="309585" y="203396"/>
                </a:lnTo>
                <a:lnTo>
                  <a:pt x="344207" y="181708"/>
                </a:lnTo>
                <a:lnTo>
                  <a:pt x="373817" y="145352"/>
                </a:lnTo>
                <a:lnTo>
                  <a:pt x="380984" y="113151"/>
                </a:lnTo>
                <a:lnTo>
                  <a:pt x="380062" y="102826"/>
                </a:lnTo>
                <a:lnTo>
                  <a:pt x="361951" y="64553"/>
                </a:lnTo>
                <a:lnTo>
                  <a:pt x="323508" y="33033"/>
                </a:lnTo>
                <a:lnTo>
                  <a:pt x="283538" y="15358"/>
                </a:lnTo>
                <a:lnTo>
                  <a:pt x="235736" y="3988"/>
                </a:lnTo>
                <a:lnTo>
                  <a:pt x="18164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7" name="object 97"/>
          <p:cNvSpPr/>
          <p:nvPr/>
        </p:nvSpPr>
        <p:spPr>
          <a:xfrm>
            <a:off x="5257800" y="4038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0" y="114179"/>
                </a:moveTo>
                <a:lnTo>
                  <a:pt x="12597" y="73216"/>
                </a:lnTo>
                <a:lnTo>
                  <a:pt x="47263" y="38819"/>
                </a:lnTo>
                <a:lnTo>
                  <a:pt x="84924" y="19022"/>
                </a:lnTo>
                <a:lnTo>
                  <a:pt x="130381" y="5687"/>
                </a:lnTo>
                <a:lnTo>
                  <a:pt x="181656" y="0"/>
                </a:lnTo>
                <a:lnTo>
                  <a:pt x="200288" y="443"/>
                </a:lnTo>
                <a:lnTo>
                  <a:pt x="252452" y="7011"/>
                </a:lnTo>
                <a:lnTo>
                  <a:pt x="297815" y="20602"/>
                </a:lnTo>
                <a:lnTo>
                  <a:pt x="334832" y="40141"/>
                </a:lnTo>
                <a:lnTo>
                  <a:pt x="368535" y="73588"/>
                </a:lnTo>
                <a:lnTo>
                  <a:pt x="380992" y="113151"/>
                </a:lnTo>
                <a:lnTo>
                  <a:pt x="381000" y="114179"/>
                </a:lnTo>
                <a:lnTo>
                  <a:pt x="380176" y="124881"/>
                </a:lnTo>
                <a:lnTo>
                  <a:pt x="361621" y="164466"/>
                </a:lnTo>
                <a:lnTo>
                  <a:pt x="322171" y="196782"/>
                </a:lnTo>
                <a:lnTo>
                  <a:pt x="281691" y="214557"/>
                </a:lnTo>
                <a:lnTo>
                  <a:pt x="234075" y="225475"/>
                </a:lnTo>
                <a:lnTo>
                  <a:pt x="199343" y="228358"/>
                </a:lnTo>
                <a:lnTo>
                  <a:pt x="180711" y="227914"/>
                </a:lnTo>
                <a:lnTo>
                  <a:pt x="128547" y="221346"/>
                </a:lnTo>
                <a:lnTo>
                  <a:pt x="83184" y="207755"/>
                </a:lnTo>
                <a:lnTo>
                  <a:pt x="46167" y="188216"/>
                </a:lnTo>
                <a:lnTo>
                  <a:pt x="12464" y="154769"/>
                </a:lnTo>
                <a:lnTo>
                  <a:pt x="7" y="115206"/>
                </a:lnTo>
                <a:lnTo>
                  <a:pt x="0" y="114179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8" name="object 98"/>
          <p:cNvSpPr/>
          <p:nvPr/>
        </p:nvSpPr>
        <p:spPr>
          <a:xfrm>
            <a:off x="5257807" y="3276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181648" y="0"/>
                </a:moveTo>
                <a:lnTo>
                  <a:pt x="130373" y="5687"/>
                </a:lnTo>
                <a:lnTo>
                  <a:pt x="84916" y="19022"/>
                </a:lnTo>
                <a:lnTo>
                  <a:pt x="47256" y="38819"/>
                </a:lnTo>
                <a:lnTo>
                  <a:pt x="12590" y="73216"/>
                </a:lnTo>
                <a:lnTo>
                  <a:pt x="71" y="113151"/>
                </a:lnTo>
                <a:lnTo>
                  <a:pt x="0" y="115206"/>
                </a:lnTo>
                <a:lnTo>
                  <a:pt x="922" y="125531"/>
                </a:lnTo>
                <a:lnTo>
                  <a:pt x="19033" y="163804"/>
                </a:lnTo>
                <a:lnTo>
                  <a:pt x="57476" y="195324"/>
                </a:lnTo>
                <a:lnTo>
                  <a:pt x="97446" y="212999"/>
                </a:lnTo>
                <a:lnTo>
                  <a:pt x="145248" y="224369"/>
                </a:lnTo>
                <a:lnTo>
                  <a:pt x="199336" y="228358"/>
                </a:lnTo>
                <a:lnTo>
                  <a:pt x="216952" y="227385"/>
                </a:lnTo>
                <a:lnTo>
                  <a:pt x="266507" y="219017"/>
                </a:lnTo>
                <a:lnTo>
                  <a:pt x="309585" y="203396"/>
                </a:lnTo>
                <a:lnTo>
                  <a:pt x="344207" y="181708"/>
                </a:lnTo>
                <a:lnTo>
                  <a:pt x="373817" y="145352"/>
                </a:lnTo>
                <a:lnTo>
                  <a:pt x="380984" y="113151"/>
                </a:lnTo>
                <a:lnTo>
                  <a:pt x="380062" y="102826"/>
                </a:lnTo>
                <a:lnTo>
                  <a:pt x="361951" y="64553"/>
                </a:lnTo>
                <a:lnTo>
                  <a:pt x="323508" y="33033"/>
                </a:lnTo>
                <a:lnTo>
                  <a:pt x="283538" y="15358"/>
                </a:lnTo>
                <a:lnTo>
                  <a:pt x="235736" y="3988"/>
                </a:lnTo>
                <a:lnTo>
                  <a:pt x="18164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9" name="object 99"/>
          <p:cNvSpPr/>
          <p:nvPr/>
        </p:nvSpPr>
        <p:spPr>
          <a:xfrm>
            <a:off x="5257800" y="3276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0" y="114179"/>
                </a:moveTo>
                <a:lnTo>
                  <a:pt x="12597" y="73216"/>
                </a:lnTo>
                <a:lnTo>
                  <a:pt x="47263" y="38819"/>
                </a:lnTo>
                <a:lnTo>
                  <a:pt x="84924" y="19022"/>
                </a:lnTo>
                <a:lnTo>
                  <a:pt x="130381" y="5687"/>
                </a:lnTo>
                <a:lnTo>
                  <a:pt x="181656" y="0"/>
                </a:lnTo>
                <a:lnTo>
                  <a:pt x="200288" y="443"/>
                </a:lnTo>
                <a:lnTo>
                  <a:pt x="252452" y="7011"/>
                </a:lnTo>
                <a:lnTo>
                  <a:pt x="297815" y="20602"/>
                </a:lnTo>
                <a:lnTo>
                  <a:pt x="334832" y="40141"/>
                </a:lnTo>
                <a:lnTo>
                  <a:pt x="368535" y="73588"/>
                </a:lnTo>
                <a:lnTo>
                  <a:pt x="380992" y="113151"/>
                </a:lnTo>
                <a:lnTo>
                  <a:pt x="381000" y="114179"/>
                </a:lnTo>
                <a:lnTo>
                  <a:pt x="380176" y="124881"/>
                </a:lnTo>
                <a:lnTo>
                  <a:pt x="361621" y="164466"/>
                </a:lnTo>
                <a:lnTo>
                  <a:pt x="322171" y="196782"/>
                </a:lnTo>
                <a:lnTo>
                  <a:pt x="281691" y="214557"/>
                </a:lnTo>
                <a:lnTo>
                  <a:pt x="234075" y="225475"/>
                </a:lnTo>
                <a:lnTo>
                  <a:pt x="199343" y="228358"/>
                </a:lnTo>
                <a:lnTo>
                  <a:pt x="180711" y="227914"/>
                </a:lnTo>
                <a:lnTo>
                  <a:pt x="128547" y="221346"/>
                </a:lnTo>
                <a:lnTo>
                  <a:pt x="83184" y="207755"/>
                </a:lnTo>
                <a:lnTo>
                  <a:pt x="46167" y="188216"/>
                </a:lnTo>
                <a:lnTo>
                  <a:pt x="12464" y="154769"/>
                </a:lnTo>
                <a:lnTo>
                  <a:pt x="7" y="115206"/>
                </a:lnTo>
                <a:lnTo>
                  <a:pt x="0" y="114179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0" name="object 100"/>
          <p:cNvSpPr/>
          <p:nvPr/>
        </p:nvSpPr>
        <p:spPr>
          <a:xfrm>
            <a:off x="4800607" y="3276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181648" y="0"/>
                </a:moveTo>
                <a:lnTo>
                  <a:pt x="130373" y="5687"/>
                </a:lnTo>
                <a:lnTo>
                  <a:pt x="84916" y="19022"/>
                </a:lnTo>
                <a:lnTo>
                  <a:pt x="47256" y="38819"/>
                </a:lnTo>
                <a:lnTo>
                  <a:pt x="12590" y="73216"/>
                </a:lnTo>
                <a:lnTo>
                  <a:pt x="71" y="113151"/>
                </a:lnTo>
                <a:lnTo>
                  <a:pt x="0" y="115206"/>
                </a:lnTo>
                <a:lnTo>
                  <a:pt x="922" y="125531"/>
                </a:lnTo>
                <a:lnTo>
                  <a:pt x="19033" y="163804"/>
                </a:lnTo>
                <a:lnTo>
                  <a:pt x="57476" y="195324"/>
                </a:lnTo>
                <a:lnTo>
                  <a:pt x="97446" y="212999"/>
                </a:lnTo>
                <a:lnTo>
                  <a:pt x="145248" y="224369"/>
                </a:lnTo>
                <a:lnTo>
                  <a:pt x="199336" y="228358"/>
                </a:lnTo>
                <a:lnTo>
                  <a:pt x="216952" y="227385"/>
                </a:lnTo>
                <a:lnTo>
                  <a:pt x="266507" y="219017"/>
                </a:lnTo>
                <a:lnTo>
                  <a:pt x="309585" y="203396"/>
                </a:lnTo>
                <a:lnTo>
                  <a:pt x="344207" y="181708"/>
                </a:lnTo>
                <a:lnTo>
                  <a:pt x="373817" y="145352"/>
                </a:lnTo>
                <a:lnTo>
                  <a:pt x="380984" y="113151"/>
                </a:lnTo>
                <a:lnTo>
                  <a:pt x="380062" y="102826"/>
                </a:lnTo>
                <a:lnTo>
                  <a:pt x="361951" y="64553"/>
                </a:lnTo>
                <a:lnTo>
                  <a:pt x="323508" y="33033"/>
                </a:lnTo>
                <a:lnTo>
                  <a:pt x="283538" y="15358"/>
                </a:lnTo>
                <a:lnTo>
                  <a:pt x="235736" y="3988"/>
                </a:lnTo>
                <a:lnTo>
                  <a:pt x="18164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1" name="object 101"/>
          <p:cNvSpPr/>
          <p:nvPr/>
        </p:nvSpPr>
        <p:spPr>
          <a:xfrm>
            <a:off x="4800600" y="3276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0" y="114179"/>
                </a:moveTo>
                <a:lnTo>
                  <a:pt x="12597" y="73216"/>
                </a:lnTo>
                <a:lnTo>
                  <a:pt x="47263" y="38819"/>
                </a:lnTo>
                <a:lnTo>
                  <a:pt x="84924" y="19022"/>
                </a:lnTo>
                <a:lnTo>
                  <a:pt x="130381" y="5687"/>
                </a:lnTo>
                <a:lnTo>
                  <a:pt x="181656" y="0"/>
                </a:lnTo>
                <a:lnTo>
                  <a:pt x="200288" y="443"/>
                </a:lnTo>
                <a:lnTo>
                  <a:pt x="252452" y="7011"/>
                </a:lnTo>
                <a:lnTo>
                  <a:pt x="297815" y="20602"/>
                </a:lnTo>
                <a:lnTo>
                  <a:pt x="334832" y="40141"/>
                </a:lnTo>
                <a:lnTo>
                  <a:pt x="368535" y="73588"/>
                </a:lnTo>
                <a:lnTo>
                  <a:pt x="380992" y="113151"/>
                </a:lnTo>
                <a:lnTo>
                  <a:pt x="381000" y="114179"/>
                </a:lnTo>
                <a:lnTo>
                  <a:pt x="380176" y="124881"/>
                </a:lnTo>
                <a:lnTo>
                  <a:pt x="361621" y="164466"/>
                </a:lnTo>
                <a:lnTo>
                  <a:pt x="322171" y="196782"/>
                </a:lnTo>
                <a:lnTo>
                  <a:pt x="281691" y="214557"/>
                </a:lnTo>
                <a:lnTo>
                  <a:pt x="234075" y="225475"/>
                </a:lnTo>
                <a:lnTo>
                  <a:pt x="199343" y="228358"/>
                </a:lnTo>
                <a:lnTo>
                  <a:pt x="180711" y="227914"/>
                </a:lnTo>
                <a:lnTo>
                  <a:pt x="128547" y="221346"/>
                </a:lnTo>
                <a:lnTo>
                  <a:pt x="83184" y="207755"/>
                </a:lnTo>
                <a:lnTo>
                  <a:pt x="46167" y="188216"/>
                </a:lnTo>
                <a:lnTo>
                  <a:pt x="12464" y="154769"/>
                </a:lnTo>
                <a:lnTo>
                  <a:pt x="7" y="115206"/>
                </a:lnTo>
                <a:lnTo>
                  <a:pt x="0" y="114179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2" name="object 102"/>
          <p:cNvSpPr/>
          <p:nvPr/>
        </p:nvSpPr>
        <p:spPr>
          <a:xfrm>
            <a:off x="4267207" y="3276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181648" y="0"/>
                </a:moveTo>
                <a:lnTo>
                  <a:pt x="130373" y="5687"/>
                </a:lnTo>
                <a:lnTo>
                  <a:pt x="84916" y="19022"/>
                </a:lnTo>
                <a:lnTo>
                  <a:pt x="47256" y="38819"/>
                </a:lnTo>
                <a:lnTo>
                  <a:pt x="12590" y="73216"/>
                </a:lnTo>
                <a:lnTo>
                  <a:pt x="71" y="113151"/>
                </a:lnTo>
                <a:lnTo>
                  <a:pt x="0" y="115206"/>
                </a:lnTo>
                <a:lnTo>
                  <a:pt x="922" y="125531"/>
                </a:lnTo>
                <a:lnTo>
                  <a:pt x="19033" y="163804"/>
                </a:lnTo>
                <a:lnTo>
                  <a:pt x="57476" y="195324"/>
                </a:lnTo>
                <a:lnTo>
                  <a:pt x="97446" y="212999"/>
                </a:lnTo>
                <a:lnTo>
                  <a:pt x="145248" y="224369"/>
                </a:lnTo>
                <a:lnTo>
                  <a:pt x="199336" y="228358"/>
                </a:lnTo>
                <a:lnTo>
                  <a:pt x="216952" y="227385"/>
                </a:lnTo>
                <a:lnTo>
                  <a:pt x="266507" y="219017"/>
                </a:lnTo>
                <a:lnTo>
                  <a:pt x="309585" y="203396"/>
                </a:lnTo>
                <a:lnTo>
                  <a:pt x="344207" y="181708"/>
                </a:lnTo>
                <a:lnTo>
                  <a:pt x="373817" y="145352"/>
                </a:lnTo>
                <a:lnTo>
                  <a:pt x="380984" y="113151"/>
                </a:lnTo>
                <a:lnTo>
                  <a:pt x="380062" y="102826"/>
                </a:lnTo>
                <a:lnTo>
                  <a:pt x="361951" y="64553"/>
                </a:lnTo>
                <a:lnTo>
                  <a:pt x="323508" y="33033"/>
                </a:lnTo>
                <a:lnTo>
                  <a:pt x="283538" y="15358"/>
                </a:lnTo>
                <a:lnTo>
                  <a:pt x="235736" y="3988"/>
                </a:lnTo>
                <a:lnTo>
                  <a:pt x="18164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3" name="object 103"/>
          <p:cNvSpPr/>
          <p:nvPr/>
        </p:nvSpPr>
        <p:spPr>
          <a:xfrm>
            <a:off x="4267200" y="3276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0" y="114179"/>
                </a:moveTo>
                <a:lnTo>
                  <a:pt x="12597" y="73216"/>
                </a:lnTo>
                <a:lnTo>
                  <a:pt x="47263" y="38819"/>
                </a:lnTo>
                <a:lnTo>
                  <a:pt x="84924" y="19022"/>
                </a:lnTo>
                <a:lnTo>
                  <a:pt x="130381" y="5687"/>
                </a:lnTo>
                <a:lnTo>
                  <a:pt x="181656" y="0"/>
                </a:lnTo>
                <a:lnTo>
                  <a:pt x="200288" y="443"/>
                </a:lnTo>
                <a:lnTo>
                  <a:pt x="252452" y="7011"/>
                </a:lnTo>
                <a:lnTo>
                  <a:pt x="297815" y="20602"/>
                </a:lnTo>
                <a:lnTo>
                  <a:pt x="334832" y="40141"/>
                </a:lnTo>
                <a:lnTo>
                  <a:pt x="368535" y="73588"/>
                </a:lnTo>
                <a:lnTo>
                  <a:pt x="380992" y="113151"/>
                </a:lnTo>
                <a:lnTo>
                  <a:pt x="381000" y="114179"/>
                </a:lnTo>
                <a:lnTo>
                  <a:pt x="380176" y="124881"/>
                </a:lnTo>
                <a:lnTo>
                  <a:pt x="361621" y="164466"/>
                </a:lnTo>
                <a:lnTo>
                  <a:pt x="322171" y="196782"/>
                </a:lnTo>
                <a:lnTo>
                  <a:pt x="281691" y="214557"/>
                </a:lnTo>
                <a:lnTo>
                  <a:pt x="234075" y="225475"/>
                </a:lnTo>
                <a:lnTo>
                  <a:pt x="199343" y="228358"/>
                </a:lnTo>
                <a:lnTo>
                  <a:pt x="180711" y="227914"/>
                </a:lnTo>
                <a:lnTo>
                  <a:pt x="128547" y="221346"/>
                </a:lnTo>
                <a:lnTo>
                  <a:pt x="83184" y="207755"/>
                </a:lnTo>
                <a:lnTo>
                  <a:pt x="46167" y="188216"/>
                </a:lnTo>
                <a:lnTo>
                  <a:pt x="12464" y="154769"/>
                </a:lnTo>
                <a:lnTo>
                  <a:pt x="7" y="115206"/>
                </a:lnTo>
                <a:lnTo>
                  <a:pt x="0" y="114179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4" name="object 104"/>
          <p:cNvSpPr/>
          <p:nvPr/>
        </p:nvSpPr>
        <p:spPr>
          <a:xfrm>
            <a:off x="3733807" y="3276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181648" y="0"/>
                </a:moveTo>
                <a:lnTo>
                  <a:pt x="130373" y="5687"/>
                </a:lnTo>
                <a:lnTo>
                  <a:pt x="84916" y="19022"/>
                </a:lnTo>
                <a:lnTo>
                  <a:pt x="47256" y="38819"/>
                </a:lnTo>
                <a:lnTo>
                  <a:pt x="12590" y="73216"/>
                </a:lnTo>
                <a:lnTo>
                  <a:pt x="71" y="113151"/>
                </a:lnTo>
                <a:lnTo>
                  <a:pt x="0" y="115206"/>
                </a:lnTo>
                <a:lnTo>
                  <a:pt x="922" y="125531"/>
                </a:lnTo>
                <a:lnTo>
                  <a:pt x="19033" y="163804"/>
                </a:lnTo>
                <a:lnTo>
                  <a:pt x="57476" y="195324"/>
                </a:lnTo>
                <a:lnTo>
                  <a:pt x="97446" y="212999"/>
                </a:lnTo>
                <a:lnTo>
                  <a:pt x="145248" y="224369"/>
                </a:lnTo>
                <a:lnTo>
                  <a:pt x="199336" y="228358"/>
                </a:lnTo>
                <a:lnTo>
                  <a:pt x="216952" y="227385"/>
                </a:lnTo>
                <a:lnTo>
                  <a:pt x="266507" y="219017"/>
                </a:lnTo>
                <a:lnTo>
                  <a:pt x="309585" y="203396"/>
                </a:lnTo>
                <a:lnTo>
                  <a:pt x="344207" y="181708"/>
                </a:lnTo>
                <a:lnTo>
                  <a:pt x="373817" y="145352"/>
                </a:lnTo>
                <a:lnTo>
                  <a:pt x="380984" y="113151"/>
                </a:lnTo>
                <a:lnTo>
                  <a:pt x="380062" y="102826"/>
                </a:lnTo>
                <a:lnTo>
                  <a:pt x="361951" y="64553"/>
                </a:lnTo>
                <a:lnTo>
                  <a:pt x="323508" y="33033"/>
                </a:lnTo>
                <a:lnTo>
                  <a:pt x="283538" y="15358"/>
                </a:lnTo>
                <a:lnTo>
                  <a:pt x="235736" y="3988"/>
                </a:lnTo>
                <a:lnTo>
                  <a:pt x="18164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5" name="object 105"/>
          <p:cNvSpPr/>
          <p:nvPr/>
        </p:nvSpPr>
        <p:spPr>
          <a:xfrm>
            <a:off x="3733800" y="3276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0" y="114179"/>
                </a:moveTo>
                <a:lnTo>
                  <a:pt x="12597" y="73216"/>
                </a:lnTo>
                <a:lnTo>
                  <a:pt x="47263" y="38819"/>
                </a:lnTo>
                <a:lnTo>
                  <a:pt x="84924" y="19022"/>
                </a:lnTo>
                <a:lnTo>
                  <a:pt x="130381" y="5687"/>
                </a:lnTo>
                <a:lnTo>
                  <a:pt x="181656" y="0"/>
                </a:lnTo>
                <a:lnTo>
                  <a:pt x="200288" y="443"/>
                </a:lnTo>
                <a:lnTo>
                  <a:pt x="252452" y="7011"/>
                </a:lnTo>
                <a:lnTo>
                  <a:pt x="297815" y="20602"/>
                </a:lnTo>
                <a:lnTo>
                  <a:pt x="334832" y="40141"/>
                </a:lnTo>
                <a:lnTo>
                  <a:pt x="368535" y="73588"/>
                </a:lnTo>
                <a:lnTo>
                  <a:pt x="380992" y="113151"/>
                </a:lnTo>
                <a:lnTo>
                  <a:pt x="381000" y="114179"/>
                </a:lnTo>
                <a:lnTo>
                  <a:pt x="380176" y="124881"/>
                </a:lnTo>
                <a:lnTo>
                  <a:pt x="361621" y="164466"/>
                </a:lnTo>
                <a:lnTo>
                  <a:pt x="322171" y="196782"/>
                </a:lnTo>
                <a:lnTo>
                  <a:pt x="281691" y="214557"/>
                </a:lnTo>
                <a:lnTo>
                  <a:pt x="234075" y="225475"/>
                </a:lnTo>
                <a:lnTo>
                  <a:pt x="199343" y="228358"/>
                </a:lnTo>
                <a:lnTo>
                  <a:pt x="180711" y="227914"/>
                </a:lnTo>
                <a:lnTo>
                  <a:pt x="128547" y="221346"/>
                </a:lnTo>
                <a:lnTo>
                  <a:pt x="83184" y="207755"/>
                </a:lnTo>
                <a:lnTo>
                  <a:pt x="46167" y="188216"/>
                </a:lnTo>
                <a:lnTo>
                  <a:pt x="12464" y="154769"/>
                </a:lnTo>
                <a:lnTo>
                  <a:pt x="7" y="115206"/>
                </a:lnTo>
                <a:lnTo>
                  <a:pt x="0" y="114179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6" name="object 106"/>
          <p:cNvSpPr/>
          <p:nvPr/>
        </p:nvSpPr>
        <p:spPr>
          <a:xfrm>
            <a:off x="4800607" y="4038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181648" y="0"/>
                </a:moveTo>
                <a:lnTo>
                  <a:pt x="130373" y="5687"/>
                </a:lnTo>
                <a:lnTo>
                  <a:pt x="84916" y="19022"/>
                </a:lnTo>
                <a:lnTo>
                  <a:pt x="47256" y="38819"/>
                </a:lnTo>
                <a:lnTo>
                  <a:pt x="12590" y="73216"/>
                </a:lnTo>
                <a:lnTo>
                  <a:pt x="71" y="113151"/>
                </a:lnTo>
                <a:lnTo>
                  <a:pt x="0" y="115206"/>
                </a:lnTo>
                <a:lnTo>
                  <a:pt x="922" y="125531"/>
                </a:lnTo>
                <a:lnTo>
                  <a:pt x="19033" y="163804"/>
                </a:lnTo>
                <a:lnTo>
                  <a:pt x="57476" y="195324"/>
                </a:lnTo>
                <a:lnTo>
                  <a:pt x="97446" y="212999"/>
                </a:lnTo>
                <a:lnTo>
                  <a:pt x="145248" y="224369"/>
                </a:lnTo>
                <a:lnTo>
                  <a:pt x="199336" y="228358"/>
                </a:lnTo>
                <a:lnTo>
                  <a:pt x="216952" y="227385"/>
                </a:lnTo>
                <a:lnTo>
                  <a:pt x="266507" y="219017"/>
                </a:lnTo>
                <a:lnTo>
                  <a:pt x="309585" y="203396"/>
                </a:lnTo>
                <a:lnTo>
                  <a:pt x="344207" y="181708"/>
                </a:lnTo>
                <a:lnTo>
                  <a:pt x="373817" y="145352"/>
                </a:lnTo>
                <a:lnTo>
                  <a:pt x="380984" y="113151"/>
                </a:lnTo>
                <a:lnTo>
                  <a:pt x="380062" y="102826"/>
                </a:lnTo>
                <a:lnTo>
                  <a:pt x="361951" y="64553"/>
                </a:lnTo>
                <a:lnTo>
                  <a:pt x="323508" y="33033"/>
                </a:lnTo>
                <a:lnTo>
                  <a:pt x="283538" y="15358"/>
                </a:lnTo>
                <a:lnTo>
                  <a:pt x="235736" y="3988"/>
                </a:lnTo>
                <a:lnTo>
                  <a:pt x="18164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7" name="object 107"/>
          <p:cNvSpPr/>
          <p:nvPr/>
        </p:nvSpPr>
        <p:spPr>
          <a:xfrm>
            <a:off x="4800600" y="4038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0" y="114179"/>
                </a:moveTo>
                <a:lnTo>
                  <a:pt x="12597" y="73216"/>
                </a:lnTo>
                <a:lnTo>
                  <a:pt x="47263" y="38819"/>
                </a:lnTo>
                <a:lnTo>
                  <a:pt x="84924" y="19022"/>
                </a:lnTo>
                <a:lnTo>
                  <a:pt x="130381" y="5687"/>
                </a:lnTo>
                <a:lnTo>
                  <a:pt x="181656" y="0"/>
                </a:lnTo>
                <a:lnTo>
                  <a:pt x="200288" y="443"/>
                </a:lnTo>
                <a:lnTo>
                  <a:pt x="252452" y="7011"/>
                </a:lnTo>
                <a:lnTo>
                  <a:pt x="297815" y="20602"/>
                </a:lnTo>
                <a:lnTo>
                  <a:pt x="334832" y="40141"/>
                </a:lnTo>
                <a:lnTo>
                  <a:pt x="368535" y="73588"/>
                </a:lnTo>
                <a:lnTo>
                  <a:pt x="380992" y="113151"/>
                </a:lnTo>
                <a:lnTo>
                  <a:pt x="381000" y="114179"/>
                </a:lnTo>
                <a:lnTo>
                  <a:pt x="380176" y="124881"/>
                </a:lnTo>
                <a:lnTo>
                  <a:pt x="361621" y="164466"/>
                </a:lnTo>
                <a:lnTo>
                  <a:pt x="322171" y="196782"/>
                </a:lnTo>
                <a:lnTo>
                  <a:pt x="281691" y="214557"/>
                </a:lnTo>
                <a:lnTo>
                  <a:pt x="234075" y="225475"/>
                </a:lnTo>
                <a:lnTo>
                  <a:pt x="199343" y="228358"/>
                </a:lnTo>
                <a:lnTo>
                  <a:pt x="180711" y="227914"/>
                </a:lnTo>
                <a:lnTo>
                  <a:pt x="128547" y="221346"/>
                </a:lnTo>
                <a:lnTo>
                  <a:pt x="83184" y="207755"/>
                </a:lnTo>
                <a:lnTo>
                  <a:pt x="46167" y="188216"/>
                </a:lnTo>
                <a:lnTo>
                  <a:pt x="12464" y="154769"/>
                </a:lnTo>
                <a:lnTo>
                  <a:pt x="7" y="115206"/>
                </a:lnTo>
                <a:lnTo>
                  <a:pt x="0" y="114179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8" name="object 108"/>
          <p:cNvSpPr/>
          <p:nvPr/>
        </p:nvSpPr>
        <p:spPr>
          <a:xfrm>
            <a:off x="4267207" y="4038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181648" y="0"/>
                </a:moveTo>
                <a:lnTo>
                  <a:pt x="130373" y="5687"/>
                </a:lnTo>
                <a:lnTo>
                  <a:pt x="84916" y="19022"/>
                </a:lnTo>
                <a:lnTo>
                  <a:pt x="47256" y="38819"/>
                </a:lnTo>
                <a:lnTo>
                  <a:pt x="12590" y="73216"/>
                </a:lnTo>
                <a:lnTo>
                  <a:pt x="71" y="113151"/>
                </a:lnTo>
                <a:lnTo>
                  <a:pt x="0" y="115206"/>
                </a:lnTo>
                <a:lnTo>
                  <a:pt x="922" y="125531"/>
                </a:lnTo>
                <a:lnTo>
                  <a:pt x="19033" y="163804"/>
                </a:lnTo>
                <a:lnTo>
                  <a:pt x="57476" y="195324"/>
                </a:lnTo>
                <a:lnTo>
                  <a:pt x="97446" y="212999"/>
                </a:lnTo>
                <a:lnTo>
                  <a:pt x="145248" y="224369"/>
                </a:lnTo>
                <a:lnTo>
                  <a:pt x="199336" y="228358"/>
                </a:lnTo>
                <a:lnTo>
                  <a:pt x="216952" y="227385"/>
                </a:lnTo>
                <a:lnTo>
                  <a:pt x="266507" y="219017"/>
                </a:lnTo>
                <a:lnTo>
                  <a:pt x="309585" y="203396"/>
                </a:lnTo>
                <a:lnTo>
                  <a:pt x="344207" y="181708"/>
                </a:lnTo>
                <a:lnTo>
                  <a:pt x="373817" y="145352"/>
                </a:lnTo>
                <a:lnTo>
                  <a:pt x="380984" y="113151"/>
                </a:lnTo>
                <a:lnTo>
                  <a:pt x="380062" y="102826"/>
                </a:lnTo>
                <a:lnTo>
                  <a:pt x="361951" y="64553"/>
                </a:lnTo>
                <a:lnTo>
                  <a:pt x="323508" y="33033"/>
                </a:lnTo>
                <a:lnTo>
                  <a:pt x="283538" y="15358"/>
                </a:lnTo>
                <a:lnTo>
                  <a:pt x="235736" y="3988"/>
                </a:lnTo>
                <a:lnTo>
                  <a:pt x="18164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9" name="object 109"/>
          <p:cNvSpPr/>
          <p:nvPr/>
        </p:nvSpPr>
        <p:spPr>
          <a:xfrm>
            <a:off x="4267200" y="4038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0" y="114179"/>
                </a:moveTo>
                <a:lnTo>
                  <a:pt x="12597" y="73216"/>
                </a:lnTo>
                <a:lnTo>
                  <a:pt x="47263" y="38819"/>
                </a:lnTo>
                <a:lnTo>
                  <a:pt x="84924" y="19022"/>
                </a:lnTo>
                <a:lnTo>
                  <a:pt x="130381" y="5687"/>
                </a:lnTo>
                <a:lnTo>
                  <a:pt x="181656" y="0"/>
                </a:lnTo>
                <a:lnTo>
                  <a:pt x="200288" y="443"/>
                </a:lnTo>
                <a:lnTo>
                  <a:pt x="252452" y="7011"/>
                </a:lnTo>
                <a:lnTo>
                  <a:pt x="297815" y="20602"/>
                </a:lnTo>
                <a:lnTo>
                  <a:pt x="334832" y="40141"/>
                </a:lnTo>
                <a:lnTo>
                  <a:pt x="368535" y="73588"/>
                </a:lnTo>
                <a:lnTo>
                  <a:pt x="380992" y="113151"/>
                </a:lnTo>
                <a:lnTo>
                  <a:pt x="381000" y="114179"/>
                </a:lnTo>
                <a:lnTo>
                  <a:pt x="380176" y="124881"/>
                </a:lnTo>
                <a:lnTo>
                  <a:pt x="361621" y="164466"/>
                </a:lnTo>
                <a:lnTo>
                  <a:pt x="322171" y="196782"/>
                </a:lnTo>
                <a:lnTo>
                  <a:pt x="281691" y="214557"/>
                </a:lnTo>
                <a:lnTo>
                  <a:pt x="234075" y="225475"/>
                </a:lnTo>
                <a:lnTo>
                  <a:pt x="199343" y="228358"/>
                </a:lnTo>
                <a:lnTo>
                  <a:pt x="180711" y="227914"/>
                </a:lnTo>
                <a:lnTo>
                  <a:pt x="128547" y="221346"/>
                </a:lnTo>
                <a:lnTo>
                  <a:pt x="83184" y="207755"/>
                </a:lnTo>
                <a:lnTo>
                  <a:pt x="46167" y="188216"/>
                </a:lnTo>
                <a:lnTo>
                  <a:pt x="12464" y="154769"/>
                </a:lnTo>
                <a:lnTo>
                  <a:pt x="7" y="115206"/>
                </a:lnTo>
                <a:lnTo>
                  <a:pt x="0" y="114179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0" name="object 110"/>
          <p:cNvSpPr/>
          <p:nvPr/>
        </p:nvSpPr>
        <p:spPr>
          <a:xfrm>
            <a:off x="3733807" y="4038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181648" y="0"/>
                </a:moveTo>
                <a:lnTo>
                  <a:pt x="130373" y="5687"/>
                </a:lnTo>
                <a:lnTo>
                  <a:pt x="84916" y="19022"/>
                </a:lnTo>
                <a:lnTo>
                  <a:pt x="47256" y="38819"/>
                </a:lnTo>
                <a:lnTo>
                  <a:pt x="12590" y="73216"/>
                </a:lnTo>
                <a:lnTo>
                  <a:pt x="71" y="113151"/>
                </a:lnTo>
                <a:lnTo>
                  <a:pt x="0" y="115206"/>
                </a:lnTo>
                <a:lnTo>
                  <a:pt x="922" y="125531"/>
                </a:lnTo>
                <a:lnTo>
                  <a:pt x="19033" y="163804"/>
                </a:lnTo>
                <a:lnTo>
                  <a:pt x="57476" y="195324"/>
                </a:lnTo>
                <a:lnTo>
                  <a:pt x="97446" y="212999"/>
                </a:lnTo>
                <a:lnTo>
                  <a:pt x="145248" y="224369"/>
                </a:lnTo>
                <a:lnTo>
                  <a:pt x="199336" y="228358"/>
                </a:lnTo>
                <a:lnTo>
                  <a:pt x="216952" y="227385"/>
                </a:lnTo>
                <a:lnTo>
                  <a:pt x="266507" y="219017"/>
                </a:lnTo>
                <a:lnTo>
                  <a:pt x="309585" y="203396"/>
                </a:lnTo>
                <a:lnTo>
                  <a:pt x="344207" y="181708"/>
                </a:lnTo>
                <a:lnTo>
                  <a:pt x="373817" y="145352"/>
                </a:lnTo>
                <a:lnTo>
                  <a:pt x="380984" y="113151"/>
                </a:lnTo>
                <a:lnTo>
                  <a:pt x="380062" y="102826"/>
                </a:lnTo>
                <a:lnTo>
                  <a:pt x="361951" y="64553"/>
                </a:lnTo>
                <a:lnTo>
                  <a:pt x="323508" y="33033"/>
                </a:lnTo>
                <a:lnTo>
                  <a:pt x="283538" y="15358"/>
                </a:lnTo>
                <a:lnTo>
                  <a:pt x="235736" y="3988"/>
                </a:lnTo>
                <a:lnTo>
                  <a:pt x="18164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1" name="object 111"/>
          <p:cNvSpPr/>
          <p:nvPr/>
        </p:nvSpPr>
        <p:spPr>
          <a:xfrm>
            <a:off x="3733800" y="4038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0" y="114179"/>
                </a:moveTo>
                <a:lnTo>
                  <a:pt x="12597" y="73216"/>
                </a:lnTo>
                <a:lnTo>
                  <a:pt x="47263" y="38819"/>
                </a:lnTo>
                <a:lnTo>
                  <a:pt x="84924" y="19022"/>
                </a:lnTo>
                <a:lnTo>
                  <a:pt x="130381" y="5687"/>
                </a:lnTo>
                <a:lnTo>
                  <a:pt x="181656" y="0"/>
                </a:lnTo>
                <a:lnTo>
                  <a:pt x="200288" y="443"/>
                </a:lnTo>
                <a:lnTo>
                  <a:pt x="252452" y="7011"/>
                </a:lnTo>
                <a:lnTo>
                  <a:pt x="297815" y="20602"/>
                </a:lnTo>
                <a:lnTo>
                  <a:pt x="334832" y="40141"/>
                </a:lnTo>
                <a:lnTo>
                  <a:pt x="368535" y="73588"/>
                </a:lnTo>
                <a:lnTo>
                  <a:pt x="380992" y="113151"/>
                </a:lnTo>
                <a:lnTo>
                  <a:pt x="381000" y="114179"/>
                </a:lnTo>
                <a:lnTo>
                  <a:pt x="380176" y="124881"/>
                </a:lnTo>
                <a:lnTo>
                  <a:pt x="361621" y="164466"/>
                </a:lnTo>
                <a:lnTo>
                  <a:pt x="322171" y="196782"/>
                </a:lnTo>
                <a:lnTo>
                  <a:pt x="281691" y="214557"/>
                </a:lnTo>
                <a:lnTo>
                  <a:pt x="234075" y="225475"/>
                </a:lnTo>
                <a:lnTo>
                  <a:pt x="199343" y="228358"/>
                </a:lnTo>
                <a:lnTo>
                  <a:pt x="180711" y="227914"/>
                </a:lnTo>
                <a:lnTo>
                  <a:pt x="128547" y="221346"/>
                </a:lnTo>
                <a:lnTo>
                  <a:pt x="83184" y="207755"/>
                </a:lnTo>
                <a:lnTo>
                  <a:pt x="46167" y="188216"/>
                </a:lnTo>
                <a:lnTo>
                  <a:pt x="12464" y="154769"/>
                </a:lnTo>
                <a:lnTo>
                  <a:pt x="7" y="115206"/>
                </a:lnTo>
                <a:lnTo>
                  <a:pt x="0" y="114179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2" name="object 112"/>
          <p:cNvSpPr/>
          <p:nvPr/>
        </p:nvSpPr>
        <p:spPr>
          <a:xfrm>
            <a:off x="5334007" y="5562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181648" y="0"/>
                </a:moveTo>
                <a:lnTo>
                  <a:pt x="130373" y="5687"/>
                </a:lnTo>
                <a:lnTo>
                  <a:pt x="84916" y="19022"/>
                </a:lnTo>
                <a:lnTo>
                  <a:pt x="47256" y="38819"/>
                </a:lnTo>
                <a:lnTo>
                  <a:pt x="12590" y="73216"/>
                </a:lnTo>
                <a:lnTo>
                  <a:pt x="71" y="113151"/>
                </a:lnTo>
                <a:lnTo>
                  <a:pt x="0" y="115206"/>
                </a:lnTo>
                <a:lnTo>
                  <a:pt x="922" y="125531"/>
                </a:lnTo>
                <a:lnTo>
                  <a:pt x="19033" y="163804"/>
                </a:lnTo>
                <a:lnTo>
                  <a:pt x="57476" y="195324"/>
                </a:lnTo>
                <a:lnTo>
                  <a:pt x="97446" y="212999"/>
                </a:lnTo>
                <a:lnTo>
                  <a:pt x="145248" y="224369"/>
                </a:lnTo>
                <a:lnTo>
                  <a:pt x="199336" y="228358"/>
                </a:lnTo>
                <a:lnTo>
                  <a:pt x="216952" y="227385"/>
                </a:lnTo>
                <a:lnTo>
                  <a:pt x="266507" y="219017"/>
                </a:lnTo>
                <a:lnTo>
                  <a:pt x="309585" y="203396"/>
                </a:lnTo>
                <a:lnTo>
                  <a:pt x="344207" y="181708"/>
                </a:lnTo>
                <a:lnTo>
                  <a:pt x="373817" y="145352"/>
                </a:lnTo>
                <a:lnTo>
                  <a:pt x="380984" y="113151"/>
                </a:lnTo>
                <a:lnTo>
                  <a:pt x="380062" y="102826"/>
                </a:lnTo>
                <a:lnTo>
                  <a:pt x="361951" y="64553"/>
                </a:lnTo>
                <a:lnTo>
                  <a:pt x="323508" y="33033"/>
                </a:lnTo>
                <a:lnTo>
                  <a:pt x="283538" y="15358"/>
                </a:lnTo>
                <a:lnTo>
                  <a:pt x="235736" y="3988"/>
                </a:lnTo>
                <a:lnTo>
                  <a:pt x="18164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3" name="object 113"/>
          <p:cNvSpPr/>
          <p:nvPr/>
        </p:nvSpPr>
        <p:spPr>
          <a:xfrm>
            <a:off x="5334000" y="5562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0" y="114179"/>
                </a:moveTo>
                <a:lnTo>
                  <a:pt x="12597" y="73216"/>
                </a:lnTo>
                <a:lnTo>
                  <a:pt x="47263" y="38819"/>
                </a:lnTo>
                <a:lnTo>
                  <a:pt x="84924" y="19022"/>
                </a:lnTo>
                <a:lnTo>
                  <a:pt x="130381" y="5687"/>
                </a:lnTo>
                <a:lnTo>
                  <a:pt x="181656" y="0"/>
                </a:lnTo>
                <a:lnTo>
                  <a:pt x="200288" y="443"/>
                </a:lnTo>
                <a:lnTo>
                  <a:pt x="252452" y="7011"/>
                </a:lnTo>
                <a:lnTo>
                  <a:pt x="297815" y="20602"/>
                </a:lnTo>
                <a:lnTo>
                  <a:pt x="334832" y="40141"/>
                </a:lnTo>
                <a:lnTo>
                  <a:pt x="368535" y="73588"/>
                </a:lnTo>
                <a:lnTo>
                  <a:pt x="380992" y="113151"/>
                </a:lnTo>
                <a:lnTo>
                  <a:pt x="381000" y="114179"/>
                </a:lnTo>
                <a:lnTo>
                  <a:pt x="380176" y="124881"/>
                </a:lnTo>
                <a:lnTo>
                  <a:pt x="361621" y="164466"/>
                </a:lnTo>
                <a:lnTo>
                  <a:pt x="322171" y="196782"/>
                </a:lnTo>
                <a:lnTo>
                  <a:pt x="281691" y="214557"/>
                </a:lnTo>
                <a:lnTo>
                  <a:pt x="234075" y="225475"/>
                </a:lnTo>
                <a:lnTo>
                  <a:pt x="199343" y="228358"/>
                </a:lnTo>
                <a:lnTo>
                  <a:pt x="180711" y="227914"/>
                </a:lnTo>
                <a:lnTo>
                  <a:pt x="128547" y="221346"/>
                </a:lnTo>
                <a:lnTo>
                  <a:pt x="83184" y="207755"/>
                </a:lnTo>
                <a:lnTo>
                  <a:pt x="46167" y="188216"/>
                </a:lnTo>
                <a:lnTo>
                  <a:pt x="12464" y="154769"/>
                </a:lnTo>
                <a:lnTo>
                  <a:pt x="7" y="115206"/>
                </a:lnTo>
                <a:lnTo>
                  <a:pt x="0" y="114179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4" name="object 114"/>
          <p:cNvSpPr/>
          <p:nvPr/>
        </p:nvSpPr>
        <p:spPr>
          <a:xfrm>
            <a:off x="4800607" y="5562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181648" y="0"/>
                </a:moveTo>
                <a:lnTo>
                  <a:pt x="130373" y="5687"/>
                </a:lnTo>
                <a:lnTo>
                  <a:pt x="84916" y="19022"/>
                </a:lnTo>
                <a:lnTo>
                  <a:pt x="47256" y="38819"/>
                </a:lnTo>
                <a:lnTo>
                  <a:pt x="12590" y="73216"/>
                </a:lnTo>
                <a:lnTo>
                  <a:pt x="71" y="113151"/>
                </a:lnTo>
                <a:lnTo>
                  <a:pt x="0" y="115206"/>
                </a:lnTo>
                <a:lnTo>
                  <a:pt x="922" y="125531"/>
                </a:lnTo>
                <a:lnTo>
                  <a:pt x="19033" y="163804"/>
                </a:lnTo>
                <a:lnTo>
                  <a:pt x="57476" y="195324"/>
                </a:lnTo>
                <a:lnTo>
                  <a:pt x="97446" y="212999"/>
                </a:lnTo>
                <a:lnTo>
                  <a:pt x="145248" y="224369"/>
                </a:lnTo>
                <a:lnTo>
                  <a:pt x="199336" y="228358"/>
                </a:lnTo>
                <a:lnTo>
                  <a:pt x="216952" y="227385"/>
                </a:lnTo>
                <a:lnTo>
                  <a:pt x="266507" y="219017"/>
                </a:lnTo>
                <a:lnTo>
                  <a:pt x="309585" y="203396"/>
                </a:lnTo>
                <a:lnTo>
                  <a:pt x="344207" y="181708"/>
                </a:lnTo>
                <a:lnTo>
                  <a:pt x="373817" y="145352"/>
                </a:lnTo>
                <a:lnTo>
                  <a:pt x="380984" y="113151"/>
                </a:lnTo>
                <a:lnTo>
                  <a:pt x="380062" y="102826"/>
                </a:lnTo>
                <a:lnTo>
                  <a:pt x="361951" y="64553"/>
                </a:lnTo>
                <a:lnTo>
                  <a:pt x="323508" y="33033"/>
                </a:lnTo>
                <a:lnTo>
                  <a:pt x="283538" y="15358"/>
                </a:lnTo>
                <a:lnTo>
                  <a:pt x="235736" y="3988"/>
                </a:lnTo>
                <a:lnTo>
                  <a:pt x="18164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5" name="object 115"/>
          <p:cNvSpPr/>
          <p:nvPr/>
        </p:nvSpPr>
        <p:spPr>
          <a:xfrm>
            <a:off x="4800600" y="5562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0" y="114179"/>
                </a:moveTo>
                <a:lnTo>
                  <a:pt x="12597" y="73216"/>
                </a:lnTo>
                <a:lnTo>
                  <a:pt x="47263" y="38819"/>
                </a:lnTo>
                <a:lnTo>
                  <a:pt x="84924" y="19022"/>
                </a:lnTo>
                <a:lnTo>
                  <a:pt x="130381" y="5687"/>
                </a:lnTo>
                <a:lnTo>
                  <a:pt x="181656" y="0"/>
                </a:lnTo>
                <a:lnTo>
                  <a:pt x="200288" y="443"/>
                </a:lnTo>
                <a:lnTo>
                  <a:pt x="252452" y="7011"/>
                </a:lnTo>
                <a:lnTo>
                  <a:pt x="297815" y="20602"/>
                </a:lnTo>
                <a:lnTo>
                  <a:pt x="334832" y="40141"/>
                </a:lnTo>
                <a:lnTo>
                  <a:pt x="368535" y="73588"/>
                </a:lnTo>
                <a:lnTo>
                  <a:pt x="380992" y="113151"/>
                </a:lnTo>
                <a:lnTo>
                  <a:pt x="381000" y="114179"/>
                </a:lnTo>
                <a:lnTo>
                  <a:pt x="380176" y="124881"/>
                </a:lnTo>
                <a:lnTo>
                  <a:pt x="361621" y="164466"/>
                </a:lnTo>
                <a:lnTo>
                  <a:pt x="322171" y="196782"/>
                </a:lnTo>
                <a:lnTo>
                  <a:pt x="281691" y="214557"/>
                </a:lnTo>
                <a:lnTo>
                  <a:pt x="234075" y="225475"/>
                </a:lnTo>
                <a:lnTo>
                  <a:pt x="199343" y="228358"/>
                </a:lnTo>
                <a:lnTo>
                  <a:pt x="180711" y="227914"/>
                </a:lnTo>
                <a:lnTo>
                  <a:pt x="128547" y="221346"/>
                </a:lnTo>
                <a:lnTo>
                  <a:pt x="83184" y="207755"/>
                </a:lnTo>
                <a:lnTo>
                  <a:pt x="46167" y="188216"/>
                </a:lnTo>
                <a:lnTo>
                  <a:pt x="12464" y="154769"/>
                </a:lnTo>
                <a:lnTo>
                  <a:pt x="7" y="115206"/>
                </a:lnTo>
                <a:lnTo>
                  <a:pt x="0" y="114179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6" name="object 116"/>
          <p:cNvSpPr/>
          <p:nvPr/>
        </p:nvSpPr>
        <p:spPr>
          <a:xfrm>
            <a:off x="4267207" y="5562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181648" y="0"/>
                </a:moveTo>
                <a:lnTo>
                  <a:pt x="130373" y="5687"/>
                </a:lnTo>
                <a:lnTo>
                  <a:pt x="84916" y="19022"/>
                </a:lnTo>
                <a:lnTo>
                  <a:pt x="47256" y="38819"/>
                </a:lnTo>
                <a:lnTo>
                  <a:pt x="12590" y="73216"/>
                </a:lnTo>
                <a:lnTo>
                  <a:pt x="71" y="113151"/>
                </a:lnTo>
                <a:lnTo>
                  <a:pt x="0" y="115206"/>
                </a:lnTo>
                <a:lnTo>
                  <a:pt x="922" y="125531"/>
                </a:lnTo>
                <a:lnTo>
                  <a:pt x="19033" y="163804"/>
                </a:lnTo>
                <a:lnTo>
                  <a:pt x="57476" y="195324"/>
                </a:lnTo>
                <a:lnTo>
                  <a:pt x="97446" y="212999"/>
                </a:lnTo>
                <a:lnTo>
                  <a:pt x="145248" y="224369"/>
                </a:lnTo>
                <a:lnTo>
                  <a:pt x="199336" y="228358"/>
                </a:lnTo>
                <a:lnTo>
                  <a:pt x="216952" y="227385"/>
                </a:lnTo>
                <a:lnTo>
                  <a:pt x="266507" y="219017"/>
                </a:lnTo>
                <a:lnTo>
                  <a:pt x="309585" y="203396"/>
                </a:lnTo>
                <a:lnTo>
                  <a:pt x="344207" y="181708"/>
                </a:lnTo>
                <a:lnTo>
                  <a:pt x="373817" y="145352"/>
                </a:lnTo>
                <a:lnTo>
                  <a:pt x="380984" y="113151"/>
                </a:lnTo>
                <a:lnTo>
                  <a:pt x="380062" y="102826"/>
                </a:lnTo>
                <a:lnTo>
                  <a:pt x="361951" y="64553"/>
                </a:lnTo>
                <a:lnTo>
                  <a:pt x="323508" y="33033"/>
                </a:lnTo>
                <a:lnTo>
                  <a:pt x="283538" y="15358"/>
                </a:lnTo>
                <a:lnTo>
                  <a:pt x="235736" y="3988"/>
                </a:lnTo>
                <a:lnTo>
                  <a:pt x="18164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7" name="object 117"/>
          <p:cNvSpPr/>
          <p:nvPr/>
        </p:nvSpPr>
        <p:spPr>
          <a:xfrm>
            <a:off x="4267200" y="5562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0" y="114179"/>
                </a:moveTo>
                <a:lnTo>
                  <a:pt x="12597" y="73216"/>
                </a:lnTo>
                <a:lnTo>
                  <a:pt x="47263" y="38819"/>
                </a:lnTo>
                <a:lnTo>
                  <a:pt x="84924" y="19022"/>
                </a:lnTo>
                <a:lnTo>
                  <a:pt x="130381" y="5687"/>
                </a:lnTo>
                <a:lnTo>
                  <a:pt x="181656" y="0"/>
                </a:lnTo>
                <a:lnTo>
                  <a:pt x="200288" y="443"/>
                </a:lnTo>
                <a:lnTo>
                  <a:pt x="252452" y="7011"/>
                </a:lnTo>
                <a:lnTo>
                  <a:pt x="297815" y="20602"/>
                </a:lnTo>
                <a:lnTo>
                  <a:pt x="334832" y="40141"/>
                </a:lnTo>
                <a:lnTo>
                  <a:pt x="368535" y="73588"/>
                </a:lnTo>
                <a:lnTo>
                  <a:pt x="380992" y="113151"/>
                </a:lnTo>
                <a:lnTo>
                  <a:pt x="381000" y="114179"/>
                </a:lnTo>
                <a:lnTo>
                  <a:pt x="380176" y="124881"/>
                </a:lnTo>
                <a:lnTo>
                  <a:pt x="361621" y="164466"/>
                </a:lnTo>
                <a:lnTo>
                  <a:pt x="322171" y="196782"/>
                </a:lnTo>
                <a:lnTo>
                  <a:pt x="281691" y="214557"/>
                </a:lnTo>
                <a:lnTo>
                  <a:pt x="234075" y="225475"/>
                </a:lnTo>
                <a:lnTo>
                  <a:pt x="199343" y="228358"/>
                </a:lnTo>
                <a:lnTo>
                  <a:pt x="180711" y="227914"/>
                </a:lnTo>
                <a:lnTo>
                  <a:pt x="128547" y="221346"/>
                </a:lnTo>
                <a:lnTo>
                  <a:pt x="83184" y="207755"/>
                </a:lnTo>
                <a:lnTo>
                  <a:pt x="46167" y="188216"/>
                </a:lnTo>
                <a:lnTo>
                  <a:pt x="12464" y="154769"/>
                </a:lnTo>
                <a:lnTo>
                  <a:pt x="7" y="115206"/>
                </a:lnTo>
                <a:lnTo>
                  <a:pt x="0" y="114179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8" name="object 118"/>
          <p:cNvSpPr/>
          <p:nvPr/>
        </p:nvSpPr>
        <p:spPr>
          <a:xfrm>
            <a:off x="3733807" y="5562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181648" y="0"/>
                </a:moveTo>
                <a:lnTo>
                  <a:pt x="130373" y="5687"/>
                </a:lnTo>
                <a:lnTo>
                  <a:pt x="84916" y="19022"/>
                </a:lnTo>
                <a:lnTo>
                  <a:pt x="47256" y="38819"/>
                </a:lnTo>
                <a:lnTo>
                  <a:pt x="12590" y="73216"/>
                </a:lnTo>
                <a:lnTo>
                  <a:pt x="71" y="113151"/>
                </a:lnTo>
                <a:lnTo>
                  <a:pt x="0" y="115206"/>
                </a:lnTo>
                <a:lnTo>
                  <a:pt x="922" y="125531"/>
                </a:lnTo>
                <a:lnTo>
                  <a:pt x="19033" y="163804"/>
                </a:lnTo>
                <a:lnTo>
                  <a:pt x="57476" y="195324"/>
                </a:lnTo>
                <a:lnTo>
                  <a:pt x="97446" y="212999"/>
                </a:lnTo>
                <a:lnTo>
                  <a:pt x="145248" y="224369"/>
                </a:lnTo>
                <a:lnTo>
                  <a:pt x="199336" y="228358"/>
                </a:lnTo>
                <a:lnTo>
                  <a:pt x="216952" y="227385"/>
                </a:lnTo>
                <a:lnTo>
                  <a:pt x="266507" y="219017"/>
                </a:lnTo>
                <a:lnTo>
                  <a:pt x="309585" y="203396"/>
                </a:lnTo>
                <a:lnTo>
                  <a:pt x="344207" y="181708"/>
                </a:lnTo>
                <a:lnTo>
                  <a:pt x="373817" y="145352"/>
                </a:lnTo>
                <a:lnTo>
                  <a:pt x="380984" y="113151"/>
                </a:lnTo>
                <a:lnTo>
                  <a:pt x="380062" y="102826"/>
                </a:lnTo>
                <a:lnTo>
                  <a:pt x="361951" y="64553"/>
                </a:lnTo>
                <a:lnTo>
                  <a:pt x="323508" y="33033"/>
                </a:lnTo>
                <a:lnTo>
                  <a:pt x="283538" y="15358"/>
                </a:lnTo>
                <a:lnTo>
                  <a:pt x="235736" y="3988"/>
                </a:lnTo>
                <a:lnTo>
                  <a:pt x="18164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9" name="object 119"/>
          <p:cNvSpPr/>
          <p:nvPr/>
        </p:nvSpPr>
        <p:spPr>
          <a:xfrm>
            <a:off x="3733800" y="5562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0" y="114179"/>
                </a:moveTo>
                <a:lnTo>
                  <a:pt x="12597" y="73216"/>
                </a:lnTo>
                <a:lnTo>
                  <a:pt x="47263" y="38819"/>
                </a:lnTo>
                <a:lnTo>
                  <a:pt x="84924" y="19022"/>
                </a:lnTo>
                <a:lnTo>
                  <a:pt x="130381" y="5687"/>
                </a:lnTo>
                <a:lnTo>
                  <a:pt x="181656" y="0"/>
                </a:lnTo>
                <a:lnTo>
                  <a:pt x="200288" y="443"/>
                </a:lnTo>
                <a:lnTo>
                  <a:pt x="252452" y="7011"/>
                </a:lnTo>
                <a:lnTo>
                  <a:pt x="297815" y="20602"/>
                </a:lnTo>
                <a:lnTo>
                  <a:pt x="334832" y="40141"/>
                </a:lnTo>
                <a:lnTo>
                  <a:pt x="368535" y="73588"/>
                </a:lnTo>
                <a:lnTo>
                  <a:pt x="380992" y="113151"/>
                </a:lnTo>
                <a:lnTo>
                  <a:pt x="381000" y="114179"/>
                </a:lnTo>
                <a:lnTo>
                  <a:pt x="380176" y="124881"/>
                </a:lnTo>
                <a:lnTo>
                  <a:pt x="361621" y="164466"/>
                </a:lnTo>
                <a:lnTo>
                  <a:pt x="322171" y="196782"/>
                </a:lnTo>
                <a:lnTo>
                  <a:pt x="281691" y="214557"/>
                </a:lnTo>
                <a:lnTo>
                  <a:pt x="234075" y="225475"/>
                </a:lnTo>
                <a:lnTo>
                  <a:pt x="199343" y="228358"/>
                </a:lnTo>
                <a:lnTo>
                  <a:pt x="180711" y="227914"/>
                </a:lnTo>
                <a:lnTo>
                  <a:pt x="128547" y="221346"/>
                </a:lnTo>
                <a:lnTo>
                  <a:pt x="83184" y="207755"/>
                </a:lnTo>
                <a:lnTo>
                  <a:pt x="46167" y="188216"/>
                </a:lnTo>
                <a:lnTo>
                  <a:pt x="12464" y="154769"/>
                </a:lnTo>
                <a:lnTo>
                  <a:pt x="7" y="115206"/>
                </a:lnTo>
                <a:lnTo>
                  <a:pt x="0" y="114179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0" name="object 120"/>
          <p:cNvSpPr/>
          <p:nvPr/>
        </p:nvSpPr>
        <p:spPr>
          <a:xfrm>
            <a:off x="5334007" y="4800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181648" y="0"/>
                </a:moveTo>
                <a:lnTo>
                  <a:pt x="130373" y="5687"/>
                </a:lnTo>
                <a:lnTo>
                  <a:pt x="84916" y="19022"/>
                </a:lnTo>
                <a:lnTo>
                  <a:pt x="47256" y="38819"/>
                </a:lnTo>
                <a:lnTo>
                  <a:pt x="12590" y="73216"/>
                </a:lnTo>
                <a:lnTo>
                  <a:pt x="71" y="113151"/>
                </a:lnTo>
                <a:lnTo>
                  <a:pt x="0" y="115206"/>
                </a:lnTo>
                <a:lnTo>
                  <a:pt x="922" y="125531"/>
                </a:lnTo>
                <a:lnTo>
                  <a:pt x="19033" y="163804"/>
                </a:lnTo>
                <a:lnTo>
                  <a:pt x="57476" y="195324"/>
                </a:lnTo>
                <a:lnTo>
                  <a:pt x="97446" y="212999"/>
                </a:lnTo>
                <a:lnTo>
                  <a:pt x="145248" y="224369"/>
                </a:lnTo>
                <a:lnTo>
                  <a:pt x="199336" y="228358"/>
                </a:lnTo>
                <a:lnTo>
                  <a:pt x="216952" y="227385"/>
                </a:lnTo>
                <a:lnTo>
                  <a:pt x="266507" y="219017"/>
                </a:lnTo>
                <a:lnTo>
                  <a:pt x="309585" y="203396"/>
                </a:lnTo>
                <a:lnTo>
                  <a:pt x="344207" y="181708"/>
                </a:lnTo>
                <a:lnTo>
                  <a:pt x="373817" y="145352"/>
                </a:lnTo>
                <a:lnTo>
                  <a:pt x="380984" y="113151"/>
                </a:lnTo>
                <a:lnTo>
                  <a:pt x="380062" y="102826"/>
                </a:lnTo>
                <a:lnTo>
                  <a:pt x="361951" y="64553"/>
                </a:lnTo>
                <a:lnTo>
                  <a:pt x="323508" y="33033"/>
                </a:lnTo>
                <a:lnTo>
                  <a:pt x="283538" y="15358"/>
                </a:lnTo>
                <a:lnTo>
                  <a:pt x="235736" y="3988"/>
                </a:lnTo>
                <a:lnTo>
                  <a:pt x="18164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1" name="object 121"/>
          <p:cNvSpPr/>
          <p:nvPr/>
        </p:nvSpPr>
        <p:spPr>
          <a:xfrm>
            <a:off x="5334000" y="4800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0" y="114179"/>
                </a:moveTo>
                <a:lnTo>
                  <a:pt x="12597" y="73216"/>
                </a:lnTo>
                <a:lnTo>
                  <a:pt x="47263" y="38819"/>
                </a:lnTo>
                <a:lnTo>
                  <a:pt x="84924" y="19022"/>
                </a:lnTo>
                <a:lnTo>
                  <a:pt x="130381" y="5687"/>
                </a:lnTo>
                <a:lnTo>
                  <a:pt x="181656" y="0"/>
                </a:lnTo>
                <a:lnTo>
                  <a:pt x="200288" y="443"/>
                </a:lnTo>
                <a:lnTo>
                  <a:pt x="252452" y="7011"/>
                </a:lnTo>
                <a:lnTo>
                  <a:pt x="297815" y="20602"/>
                </a:lnTo>
                <a:lnTo>
                  <a:pt x="334832" y="40141"/>
                </a:lnTo>
                <a:lnTo>
                  <a:pt x="368535" y="73588"/>
                </a:lnTo>
                <a:lnTo>
                  <a:pt x="380992" y="113151"/>
                </a:lnTo>
                <a:lnTo>
                  <a:pt x="381000" y="114179"/>
                </a:lnTo>
                <a:lnTo>
                  <a:pt x="380176" y="124881"/>
                </a:lnTo>
                <a:lnTo>
                  <a:pt x="361621" y="164466"/>
                </a:lnTo>
                <a:lnTo>
                  <a:pt x="322171" y="196782"/>
                </a:lnTo>
                <a:lnTo>
                  <a:pt x="281691" y="214557"/>
                </a:lnTo>
                <a:lnTo>
                  <a:pt x="234075" y="225475"/>
                </a:lnTo>
                <a:lnTo>
                  <a:pt x="199343" y="228358"/>
                </a:lnTo>
                <a:lnTo>
                  <a:pt x="180711" y="227914"/>
                </a:lnTo>
                <a:lnTo>
                  <a:pt x="128547" y="221346"/>
                </a:lnTo>
                <a:lnTo>
                  <a:pt x="83184" y="207755"/>
                </a:lnTo>
                <a:lnTo>
                  <a:pt x="46167" y="188216"/>
                </a:lnTo>
                <a:lnTo>
                  <a:pt x="12464" y="154769"/>
                </a:lnTo>
                <a:lnTo>
                  <a:pt x="7" y="115206"/>
                </a:lnTo>
                <a:lnTo>
                  <a:pt x="0" y="114179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2" name="object 122"/>
          <p:cNvSpPr/>
          <p:nvPr/>
        </p:nvSpPr>
        <p:spPr>
          <a:xfrm>
            <a:off x="4800607" y="4800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181648" y="0"/>
                </a:moveTo>
                <a:lnTo>
                  <a:pt x="130373" y="5687"/>
                </a:lnTo>
                <a:lnTo>
                  <a:pt x="84916" y="19022"/>
                </a:lnTo>
                <a:lnTo>
                  <a:pt x="47256" y="38819"/>
                </a:lnTo>
                <a:lnTo>
                  <a:pt x="12590" y="73216"/>
                </a:lnTo>
                <a:lnTo>
                  <a:pt x="71" y="113151"/>
                </a:lnTo>
                <a:lnTo>
                  <a:pt x="0" y="115206"/>
                </a:lnTo>
                <a:lnTo>
                  <a:pt x="922" y="125531"/>
                </a:lnTo>
                <a:lnTo>
                  <a:pt x="19033" y="163804"/>
                </a:lnTo>
                <a:lnTo>
                  <a:pt x="57476" y="195324"/>
                </a:lnTo>
                <a:lnTo>
                  <a:pt x="97446" y="212999"/>
                </a:lnTo>
                <a:lnTo>
                  <a:pt x="145248" y="224369"/>
                </a:lnTo>
                <a:lnTo>
                  <a:pt x="199336" y="228358"/>
                </a:lnTo>
                <a:lnTo>
                  <a:pt x="216952" y="227385"/>
                </a:lnTo>
                <a:lnTo>
                  <a:pt x="266507" y="219017"/>
                </a:lnTo>
                <a:lnTo>
                  <a:pt x="309585" y="203396"/>
                </a:lnTo>
                <a:lnTo>
                  <a:pt x="344207" y="181708"/>
                </a:lnTo>
                <a:lnTo>
                  <a:pt x="373817" y="145352"/>
                </a:lnTo>
                <a:lnTo>
                  <a:pt x="380984" y="113151"/>
                </a:lnTo>
                <a:lnTo>
                  <a:pt x="380062" y="102826"/>
                </a:lnTo>
                <a:lnTo>
                  <a:pt x="361951" y="64553"/>
                </a:lnTo>
                <a:lnTo>
                  <a:pt x="323508" y="33033"/>
                </a:lnTo>
                <a:lnTo>
                  <a:pt x="283538" y="15358"/>
                </a:lnTo>
                <a:lnTo>
                  <a:pt x="235736" y="3988"/>
                </a:lnTo>
                <a:lnTo>
                  <a:pt x="18164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3" name="object 123"/>
          <p:cNvSpPr/>
          <p:nvPr/>
        </p:nvSpPr>
        <p:spPr>
          <a:xfrm>
            <a:off x="4800600" y="4800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0" y="114179"/>
                </a:moveTo>
                <a:lnTo>
                  <a:pt x="12597" y="73216"/>
                </a:lnTo>
                <a:lnTo>
                  <a:pt x="47263" y="38819"/>
                </a:lnTo>
                <a:lnTo>
                  <a:pt x="84924" y="19022"/>
                </a:lnTo>
                <a:lnTo>
                  <a:pt x="130381" y="5687"/>
                </a:lnTo>
                <a:lnTo>
                  <a:pt x="181656" y="0"/>
                </a:lnTo>
                <a:lnTo>
                  <a:pt x="200288" y="443"/>
                </a:lnTo>
                <a:lnTo>
                  <a:pt x="252452" y="7011"/>
                </a:lnTo>
                <a:lnTo>
                  <a:pt x="297815" y="20602"/>
                </a:lnTo>
                <a:lnTo>
                  <a:pt x="334832" y="40141"/>
                </a:lnTo>
                <a:lnTo>
                  <a:pt x="368535" y="73588"/>
                </a:lnTo>
                <a:lnTo>
                  <a:pt x="380992" y="113151"/>
                </a:lnTo>
                <a:lnTo>
                  <a:pt x="381000" y="114179"/>
                </a:lnTo>
                <a:lnTo>
                  <a:pt x="380176" y="124881"/>
                </a:lnTo>
                <a:lnTo>
                  <a:pt x="361621" y="164466"/>
                </a:lnTo>
                <a:lnTo>
                  <a:pt x="322171" y="196782"/>
                </a:lnTo>
                <a:lnTo>
                  <a:pt x="281691" y="214557"/>
                </a:lnTo>
                <a:lnTo>
                  <a:pt x="234075" y="225475"/>
                </a:lnTo>
                <a:lnTo>
                  <a:pt x="199343" y="228358"/>
                </a:lnTo>
                <a:lnTo>
                  <a:pt x="180711" y="227914"/>
                </a:lnTo>
                <a:lnTo>
                  <a:pt x="128547" y="221346"/>
                </a:lnTo>
                <a:lnTo>
                  <a:pt x="83184" y="207755"/>
                </a:lnTo>
                <a:lnTo>
                  <a:pt x="46167" y="188216"/>
                </a:lnTo>
                <a:lnTo>
                  <a:pt x="12464" y="154769"/>
                </a:lnTo>
                <a:lnTo>
                  <a:pt x="7" y="115206"/>
                </a:lnTo>
                <a:lnTo>
                  <a:pt x="0" y="114179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4" name="object 124"/>
          <p:cNvSpPr/>
          <p:nvPr/>
        </p:nvSpPr>
        <p:spPr>
          <a:xfrm>
            <a:off x="4267207" y="4800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181648" y="0"/>
                </a:moveTo>
                <a:lnTo>
                  <a:pt x="130373" y="5687"/>
                </a:lnTo>
                <a:lnTo>
                  <a:pt x="84916" y="19022"/>
                </a:lnTo>
                <a:lnTo>
                  <a:pt x="47256" y="38819"/>
                </a:lnTo>
                <a:lnTo>
                  <a:pt x="12590" y="73216"/>
                </a:lnTo>
                <a:lnTo>
                  <a:pt x="71" y="113151"/>
                </a:lnTo>
                <a:lnTo>
                  <a:pt x="0" y="115206"/>
                </a:lnTo>
                <a:lnTo>
                  <a:pt x="922" y="125531"/>
                </a:lnTo>
                <a:lnTo>
                  <a:pt x="19033" y="163804"/>
                </a:lnTo>
                <a:lnTo>
                  <a:pt x="57476" y="195324"/>
                </a:lnTo>
                <a:lnTo>
                  <a:pt x="97446" y="212999"/>
                </a:lnTo>
                <a:lnTo>
                  <a:pt x="145248" y="224369"/>
                </a:lnTo>
                <a:lnTo>
                  <a:pt x="199336" y="228358"/>
                </a:lnTo>
                <a:lnTo>
                  <a:pt x="216952" y="227385"/>
                </a:lnTo>
                <a:lnTo>
                  <a:pt x="266507" y="219017"/>
                </a:lnTo>
                <a:lnTo>
                  <a:pt x="309585" y="203396"/>
                </a:lnTo>
                <a:lnTo>
                  <a:pt x="344207" y="181708"/>
                </a:lnTo>
                <a:lnTo>
                  <a:pt x="373817" y="145352"/>
                </a:lnTo>
                <a:lnTo>
                  <a:pt x="380984" y="113151"/>
                </a:lnTo>
                <a:lnTo>
                  <a:pt x="380062" y="102826"/>
                </a:lnTo>
                <a:lnTo>
                  <a:pt x="361951" y="64553"/>
                </a:lnTo>
                <a:lnTo>
                  <a:pt x="323508" y="33033"/>
                </a:lnTo>
                <a:lnTo>
                  <a:pt x="283538" y="15358"/>
                </a:lnTo>
                <a:lnTo>
                  <a:pt x="235736" y="3988"/>
                </a:lnTo>
                <a:lnTo>
                  <a:pt x="18164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5" name="object 125"/>
          <p:cNvSpPr/>
          <p:nvPr/>
        </p:nvSpPr>
        <p:spPr>
          <a:xfrm>
            <a:off x="4267200" y="4800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0" y="114179"/>
                </a:moveTo>
                <a:lnTo>
                  <a:pt x="12597" y="73216"/>
                </a:lnTo>
                <a:lnTo>
                  <a:pt x="47263" y="38819"/>
                </a:lnTo>
                <a:lnTo>
                  <a:pt x="84924" y="19022"/>
                </a:lnTo>
                <a:lnTo>
                  <a:pt x="130381" y="5687"/>
                </a:lnTo>
                <a:lnTo>
                  <a:pt x="181656" y="0"/>
                </a:lnTo>
                <a:lnTo>
                  <a:pt x="200288" y="443"/>
                </a:lnTo>
                <a:lnTo>
                  <a:pt x="252452" y="7011"/>
                </a:lnTo>
                <a:lnTo>
                  <a:pt x="297815" y="20602"/>
                </a:lnTo>
                <a:lnTo>
                  <a:pt x="334832" y="40141"/>
                </a:lnTo>
                <a:lnTo>
                  <a:pt x="368535" y="73588"/>
                </a:lnTo>
                <a:lnTo>
                  <a:pt x="380992" y="113151"/>
                </a:lnTo>
                <a:lnTo>
                  <a:pt x="381000" y="114179"/>
                </a:lnTo>
                <a:lnTo>
                  <a:pt x="380176" y="124881"/>
                </a:lnTo>
                <a:lnTo>
                  <a:pt x="361621" y="164466"/>
                </a:lnTo>
                <a:lnTo>
                  <a:pt x="322171" y="196782"/>
                </a:lnTo>
                <a:lnTo>
                  <a:pt x="281691" y="214557"/>
                </a:lnTo>
                <a:lnTo>
                  <a:pt x="234075" y="225475"/>
                </a:lnTo>
                <a:lnTo>
                  <a:pt x="199343" y="228358"/>
                </a:lnTo>
                <a:lnTo>
                  <a:pt x="180711" y="227914"/>
                </a:lnTo>
                <a:lnTo>
                  <a:pt x="128547" y="221346"/>
                </a:lnTo>
                <a:lnTo>
                  <a:pt x="83184" y="207755"/>
                </a:lnTo>
                <a:lnTo>
                  <a:pt x="46167" y="188216"/>
                </a:lnTo>
                <a:lnTo>
                  <a:pt x="12464" y="154769"/>
                </a:lnTo>
                <a:lnTo>
                  <a:pt x="7" y="115206"/>
                </a:lnTo>
                <a:lnTo>
                  <a:pt x="0" y="114179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6" name="object 126"/>
          <p:cNvSpPr/>
          <p:nvPr/>
        </p:nvSpPr>
        <p:spPr>
          <a:xfrm>
            <a:off x="3733807" y="4800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181648" y="0"/>
                </a:moveTo>
                <a:lnTo>
                  <a:pt x="130373" y="5687"/>
                </a:lnTo>
                <a:lnTo>
                  <a:pt x="84916" y="19022"/>
                </a:lnTo>
                <a:lnTo>
                  <a:pt x="47256" y="38819"/>
                </a:lnTo>
                <a:lnTo>
                  <a:pt x="12590" y="73216"/>
                </a:lnTo>
                <a:lnTo>
                  <a:pt x="71" y="113151"/>
                </a:lnTo>
                <a:lnTo>
                  <a:pt x="0" y="115206"/>
                </a:lnTo>
                <a:lnTo>
                  <a:pt x="922" y="125531"/>
                </a:lnTo>
                <a:lnTo>
                  <a:pt x="19033" y="163804"/>
                </a:lnTo>
                <a:lnTo>
                  <a:pt x="57476" y="195324"/>
                </a:lnTo>
                <a:lnTo>
                  <a:pt x="97446" y="212999"/>
                </a:lnTo>
                <a:lnTo>
                  <a:pt x="145248" y="224369"/>
                </a:lnTo>
                <a:lnTo>
                  <a:pt x="199336" y="228358"/>
                </a:lnTo>
                <a:lnTo>
                  <a:pt x="216952" y="227385"/>
                </a:lnTo>
                <a:lnTo>
                  <a:pt x="266507" y="219017"/>
                </a:lnTo>
                <a:lnTo>
                  <a:pt x="309585" y="203396"/>
                </a:lnTo>
                <a:lnTo>
                  <a:pt x="344207" y="181708"/>
                </a:lnTo>
                <a:lnTo>
                  <a:pt x="373817" y="145352"/>
                </a:lnTo>
                <a:lnTo>
                  <a:pt x="380984" y="113151"/>
                </a:lnTo>
                <a:lnTo>
                  <a:pt x="380062" y="102826"/>
                </a:lnTo>
                <a:lnTo>
                  <a:pt x="361951" y="64553"/>
                </a:lnTo>
                <a:lnTo>
                  <a:pt x="323508" y="33033"/>
                </a:lnTo>
                <a:lnTo>
                  <a:pt x="283538" y="15358"/>
                </a:lnTo>
                <a:lnTo>
                  <a:pt x="235736" y="3988"/>
                </a:lnTo>
                <a:lnTo>
                  <a:pt x="181648" y="0"/>
                </a:lnTo>
                <a:close/>
              </a:path>
            </a:pathLst>
          </a:custGeom>
          <a:solidFill>
            <a:srgbClr val="CC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7" name="object 127"/>
          <p:cNvSpPr/>
          <p:nvPr/>
        </p:nvSpPr>
        <p:spPr>
          <a:xfrm>
            <a:off x="3733800" y="4800720"/>
            <a:ext cx="381000" cy="228600"/>
          </a:xfrm>
          <a:custGeom>
            <a:avLst/>
            <a:gdLst/>
            <a:ahLst/>
            <a:cxnLst/>
            <a:rect l="l" t="t" r="r" b="b"/>
            <a:pathLst>
              <a:path w="381000" h="228600">
                <a:moveTo>
                  <a:pt x="0" y="114179"/>
                </a:moveTo>
                <a:lnTo>
                  <a:pt x="12597" y="73216"/>
                </a:lnTo>
                <a:lnTo>
                  <a:pt x="47263" y="38819"/>
                </a:lnTo>
                <a:lnTo>
                  <a:pt x="84924" y="19022"/>
                </a:lnTo>
                <a:lnTo>
                  <a:pt x="130381" y="5687"/>
                </a:lnTo>
                <a:lnTo>
                  <a:pt x="181656" y="0"/>
                </a:lnTo>
                <a:lnTo>
                  <a:pt x="200288" y="443"/>
                </a:lnTo>
                <a:lnTo>
                  <a:pt x="252452" y="7011"/>
                </a:lnTo>
                <a:lnTo>
                  <a:pt x="297815" y="20602"/>
                </a:lnTo>
                <a:lnTo>
                  <a:pt x="334832" y="40141"/>
                </a:lnTo>
                <a:lnTo>
                  <a:pt x="368535" y="73588"/>
                </a:lnTo>
                <a:lnTo>
                  <a:pt x="380992" y="113151"/>
                </a:lnTo>
                <a:lnTo>
                  <a:pt x="381000" y="114179"/>
                </a:lnTo>
                <a:lnTo>
                  <a:pt x="380176" y="124881"/>
                </a:lnTo>
                <a:lnTo>
                  <a:pt x="361621" y="164466"/>
                </a:lnTo>
                <a:lnTo>
                  <a:pt x="322171" y="196782"/>
                </a:lnTo>
                <a:lnTo>
                  <a:pt x="281691" y="214557"/>
                </a:lnTo>
                <a:lnTo>
                  <a:pt x="234075" y="225475"/>
                </a:lnTo>
                <a:lnTo>
                  <a:pt x="199343" y="228358"/>
                </a:lnTo>
                <a:lnTo>
                  <a:pt x="180711" y="227914"/>
                </a:lnTo>
                <a:lnTo>
                  <a:pt x="128547" y="221346"/>
                </a:lnTo>
                <a:lnTo>
                  <a:pt x="83184" y="207755"/>
                </a:lnTo>
                <a:lnTo>
                  <a:pt x="46167" y="188216"/>
                </a:lnTo>
                <a:lnTo>
                  <a:pt x="12464" y="154769"/>
                </a:lnTo>
                <a:lnTo>
                  <a:pt x="7" y="115206"/>
                </a:lnTo>
                <a:lnTo>
                  <a:pt x="0" y="114179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8" name="object 128"/>
          <p:cNvSpPr/>
          <p:nvPr/>
        </p:nvSpPr>
        <p:spPr>
          <a:xfrm>
            <a:off x="1447800" y="1371600"/>
            <a:ext cx="1676400" cy="76200"/>
          </a:xfrm>
          <a:custGeom>
            <a:avLst/>
            <a:gdLst/>
            <a:ahLst/>
            <a:cxnLst/>
            <a:rect l="l" t="t" r="r" b="b"/>
            <a:pathLst>
              <a:path w="1676400" h="76200">
                <a:moveTo>
                  <a:pt x="0" y="0"/>
                </a:moveTo>
                <a:lnTo>
                  <a:pt x="1676400" y="0"/>
                </a:lnTo>
                <a:lnTo>
                  <a:pt x="167640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solidFill>
            <a:srgbClr val="3333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9" name="object 129"/>
          <p:cNvSpPr/>
          <p:nvPr/>
        </p:nvSpPr>
        <p:spPr>
          <a:xfrm>
            <a:off x="1447800" y="1371600"/>
            <a:ext cx="1676400" cy="76200"/>
          </a:xfrm>
          <a:custGeom>
            <a:avLst/>
            <a:gdLst/>
            <a:ahLst/>
            <a:cxnLst/>
            <a:rect l="l" t="t" r="r" b="b"/>
            <a:pathLst>
              <a:path w="1676400" h="76200">
                <a:moveTo>
                  <a:pt x="0" y="0"/>
                </a:moveTo>
                <a:lnTo>
                  <a:pt x="1676400" y="0"/>
                </a:lnTo>
                <a:lnTo>
                  <a:pt x="167640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30" name="object 130"/>
          <p:cNvSpPr/>
          <p:nvPr/>
        </p:nvSpPr>
        <p:spPr>
          <a:xfrm>
            <a:off x="6019800" y="1371600"/>
            <a:ext cx="1676400" cy="76200"/>
          </a:xfrm>
          <a:custGeom>
            <a:avLst/>
            <a:gdLst/>
            <a:ahLst/>
            <a:cxnLst/>
            <a:rect l="l" t="t" r="r" b="b"/>
            <a:pathLst>
              <a:path w="1676400" h="76200">
                <a:moveTo>
                  <a:pt x="0" y="0"/>
                </a:moveTo>
                <a:lnTo>
                  <a:pt x="1676400" y="0"/>
                </a:lnTo>
                <a:lnTo>
                  <a:pt x="167640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solidFill>
            <a:srgbClr val="3333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31" name="object 131"/>
          <p:cNvSpPr/>
          <p:nvPr/>
        </p:nvSpPr>
        <p:spPr>
          <a:xfrm>
            <a:off x="6019800" y="1371600"/>
            <a:ext cx="1676400" cy="76200"/>
          </a:xfrm>
          <a:custGeom>
            <a:avLst/>
            <a:gdLst/>
            <a:ahLst/>
            <a:cxnLst/>
            <a:rect l="l" t="t" r="r" b="b"/>
            <a:pathLst>
              <a:path w="1676400" h="76200">
                <a:moveTo>
                  <a:pt x="0" y="0"/>
                </a:moveTo>
                <a:lnTo>
                  <a:pt x="1676400" y="0"/>
                </a:lnTo>
                <a:lnTo>
                  <a:pt x="167640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32" name="object 132"/>
          <p:cNvSpPr/>
          <p:nvPr/>
        </p:nvSpPr>
        <p:spPr>
          <a:xfrm>
            <a:off x="3733800" y="1371600"/>
            <a:ext cx="1676400" cy="76200"/>
          </a:xfrm>
          <a:custGeom>
            <a:avLst/>
            <a:gdLst/>
            <a:ahLst/>
            <a:cxnLst/>
            <a:rect l="l" t="t" r="r" b="b"/>
            <a:pathLst>
              <a:path w="1676400" h="76200">
                <a:moveTo>
                  <a:pt x="0" y="0"/>
                </a:moveTo>
                <a:lnTo>
                  <a:pt x="1676400" y="0"/>
                </a:lnTo>
                <a:lnTo>
                  <a:pt x="167640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solidFill>
            <a:srgbClr val="3333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33" name="object 133"/>
          <p:cNvSpPr/>
          <p:nvPr/>
        </p:nvSpPr>
        <p:spPr>
          <a:xfrm>
            <a:off x="3733800" y="1371600"/>
            <a:ext cx="1676400" cy="76200"/>
          </a:xfrm>
          <a:custGeom>
            <a:avLst/>
            <a:gdLst/>
            <a:ahLst/>
            <a:cxnLst/>
            <a:rect l="l" t="t" r="r" b="b"/>
            <a:pathLst>
              <a:path w="1676400" h="76200">
                <a:moveTo>
                  <a:pt x="0" y="0"/>
                </a:moveTo>
                <a:lnTo>
                  <a:pt x="1676400" y="0"/>
                </a:lnTo>
                <a:lnTo>
                  <a:pt x="167640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34" name="object 134"/>
          <p:cNvSpPr txBox="1"/>
          <p:nvPr/>
        </p:nvSpPr>
        <p:spPr>
          <a:xfrm>
            <a:off x="6979137" y="6288532"/>
            <a:ext cx="1630045" cy="4381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6350" indent="1054100"/>
            <a:r>
              <a:rPr sz="1400" b="1" spc="-10" dirty="0">
                <a:solidFill>
                  <a:srgbClr val="FFFFFF"/>
                </a:solidFill>
                <a:latin typeface="Arial"/>
                <a:cs typeface="Arial"/>
              </a:rPr>
              <a:t>Un</a:t>
            </a:r>
            <a:r>
              <a:rPr sz="1400" b="1" spc="5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1400" b="1" spc="-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b="1" spc="-5" dirty="0">
                <a:solidFill>
                  <a:srgbClr val="FFFFFF"/>
                </a:solidFill>
                <a:latin typeface="Arial"/>
                <a:cs typeface="Arial"/>
              </a:rPr>
              <a:t>6</a:t>
            </a: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: </a:t>
            </a:r>
            <a:r>
              <a:rPr sz="1400" b="1" spc="-10" dirty="0">
                <a:solidFill>
                  <a:srgbClr val="FFFFFF"/>
                </a:solidFill>
                <a:latin typeface="Arial"/>
                <a:cs typeface="Arial"/>
              </a:rPr>
              <a:t>D</a:t>
            </a:r>
            <a:r>
              <a:rPr sz="1400" b="1" spc="-5" dirty="0">
                <a:solidFill>
                  <a:srgbClr val="FFFFFF"/>
                </a:solidFill>
                <a:latin typeface="Arial"/>
                <a:cs typeface="Arial"/>
              </a:rPr>
              <a:t>es</a:t>
            </a:r>
            <a:r>
              <a:rPr sz="1400" b="1" spc="5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1400" b="1" spc="-10" dirty="0">
                <a:solidFill>
                  <a:srgbClr val="FFFFFF"/>
                </a:solidFill>
                <a:latin typeface="Arial"/>
                <a:cs typeface="Arial"/>
              </a:rPr>
              <a:t>gn</a:t>
            </a:r>
            <a:r>
              <a:rPr sz="1400" b="1" spc="5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1400" b="1" spc="-10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g</a:t>
            </a:r>
            <a:r>
              <a:rPr sz="1400" b="1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1400" b="1" spc="-10" dirty="0">
                <a:solidFill>
                  <a:srgbClr val="FFFFFF"/>
                </a:solidFill>
                <a:latin typeface="Arial"/>
                <a:cs typeface="Arial"/>
              </a:rPr>
              <a:t>h</a:t>
            </a: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400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EOC</a:t>
            </a:r>
            <a:endParaRPr sz="1400">
              <a:solidFill>
                <a:prstClr val="black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75006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200400" y="324485"/>
            <a:ext cx="2683510" cy="5899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3800" b="1" spc="-5" dirty="0">
                <a:solidFill>
                  <a:schemeClr val="bg1"/>
                </a:solidFill>
                <a:latin typeface="Times New Roman"/>
                <a:cs typeface="Times New Roman"/>
              </a:rPr>
              <a:t>M</a:t>
            </a:r>
            <a:r>
              <a:rPr sz="3800" b="1" spc="5" dirty="0">
                <a:solidFill>
                  <a:schemeClr val="bg1"/>
                </a:solidFill>
                <a:latin typeface="Times New Roman"/>
                <a:cs typeface="Times New Roman"/>
              </a:rPr>
              <a:t>a</a:t>
            </a:r>
            <a:r>
              <a:rPr sz="3800" b="1" dirty="0">
                <a:solidFill>
                  <a:schemeClr val="bg1"/>
                </a:solidFill>
                <a:latin typeface="Times New Roman"/>
                <a:cs typeface="Times New Roman"/>
              </a:rPr>
              <a:t>r</a:t>
            </a:r>
            <a:r>
              <a:rPr sz="3800" b="1" spc="-5" dirty="0">
                <a:solidFill>
                  <a:schemeClr val="bg1"/>
                </a:solidFill>
                <a:latin typeface="Times New Roman"/>
                <a:cs typeface="Times New Roman"/>
              </a:rPr>
              <a:t>k</a:t>
            </a:r>
            <a:r>
              <a:rPr sz="3800" b="1" dirty="0">
                <a:solidFill>
                  <a:schemeClr val="bg1"/>
                </a:solidFill>
                <a:latin typeface="Times New Roman"/>
                <a:cs typeface="Times New Roman"/>
              </a:rPr>
              <a:t>etPl</a:t>
            </a:r>
            <a:r>
              <a:rPr sz="3800" b="1" spc="-10" dirty="0">
                <a:solidFill>
                  <a:schemeClr val="bg1"/>
                </a:solidFill>
                <a:latin typeface="Times New Roman"/>
                <a:cs typeface="Times New Roman"/>
              </a:rPr>
              <a:t>a</a:t>
            </a:r>
            <a:r>
              <a:rPr sz="3800" b="1" dirty="0">
                <a:solidFill>
                  <a:schemeClr val="bg1"/>
                </a:solidFill>
                <a:latin typeface="Times New Roman"/>
                <a:cs typeface="Times New Roman"/>
              </a:rPr>
              <a:t>ce</a:t>
            </a:r>
            <a:endParaRPr sz="3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371600" y="19812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99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" name="object 4"/>
          <p:cNvSpPr/>
          <p:nvPr/>
        </p:nvSpPr>
        <p:spPr>
          <a:xfrm>
            <a:off x="1371600" y="19812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/>
        </p:nvSpPr>
        <p:spPr>
          <a:xfrm>
            <a:off x="1828800" y="19812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99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/>
        </p:nvSpPr>
        <p:spPr>
          <a:xfrm>
            <a:off x="1828800" y="19812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" name="object 7"/>
          <p:cNvSpPr/>
          <p:nvPr/>
        </p:nvSpPr>
        <p:spPr>
          <a:xfrm>
            <a:off x="4953000" y="48006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99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" name="object 8"/>
          <p:cNvSpPr/>
          <p:nvPr/>
        </p:nvSpPr>
        <p:spPr>
          <a:xfrm>
            <a:off x="4953000" y="48006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object 9"/>
          <p:cNvSpPr/>
          <p:nvPr/>
        </p:nvSpPr>
        <p:spPr>
          <a:xfrm>
            <a:off x="1524000" y="42672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99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524000" y="42672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066800" y="42672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99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066800" y="42672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7086600" y="34290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99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7086600" y="34290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543800" y="34290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99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7543800" y="34290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3276600" y="32766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99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3276600" y="32766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3733800" y="32766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99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3733800" y="32766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5715000" y="21336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99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5715000" y="21336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5257800" y="21336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99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5257800" y="21336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5410200" y="48006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99CCFF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5410200" y="4800600"/>
            <a:ext cx="457200" cy="762000"/>
          </a:xfrm>
          <a:custGeom>
            <a:avLst/>
            <a:gdLst/>
            <a:ahLst/>
            <a:cxnLst/>
            <a:rect l="l" t="t" r="r" b="b"/>
            <a:pathLst>
              <a:path w="457200" h="762000">
                <a:moveTo>
                  <a:pt x="0" y="0"/>
                </a:moveTo>
                <a:lnTo>
                  <a:pt x="457200" y="0"/>
                </a:lnTo>
                <a:lnTo>
                  <a:pt x="4572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5791200" y="1828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5791200" y="1828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169004" y="670"/>
                </a:lnTo>
                <a:lnTo>
                  <a:pt x="215340" y="10172"/>
                </a:lnTo>
                <a:lnTo>
                  <a:pt x="254506" y="29445"/>
                </a:lnTo>
                <a:lnTo>
                  <a:pt x="283991" y="56608"/>
                </a:lnTo>
                <a:lnTo>
                  <a:pt x="303905" y="101844"/>
                </a:lnTo>
                <a:lnTo>
                  <a:pt x="304800" y="114300"/>
                </a:lnTo>
                <a:lnTo>
                  <a:pt x="291234" y="161509"/>
                </a:lnTo>
                <a:lnTo>
                  <a:pt x="265534" y="190883"/>
                </a:lnTo>
                <a:lnTo>
                  <a:pt x="229316" y="212995"/>
                </a:lnTo>
                <a:lnTo>
                  <a:pt x="185091" y="22596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5334000" y="1828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5334000" y="1828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169004" y="670"/>
                </a:lnTo>
                <a:lnTo>
                  <a:pt x="215340" y="10172"/>
                </a:lnTo>
                <a:lnTo>
                  <a:pt x="254506" y="29445"/>
                </a:lnTo>
                <a:lnTo>
                  <a:pt x="283991" y="56608"/>
                </a:lnTo>
                <a:lnTo>
                  <a:pt x="303905" y="101844"/>
                </a:lnTo>
                <a:lnTo>
                  <a:pt x="304800" y="114300"/>
                </a:lnTo>
                <a:lnTo>
                  <a:pt x="291234" y="161509"/>
                </a:lnTo>
                <a:lnTo>
                  <a:pt x="265534" y="190883"/>
                </a:lnTo>
                <a:lnTo>
                  <a:pt x="229316" y="212995"/>
                </a:lnTo>
                <a:lnTo>
                  <a:pt x="185091" y="22596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3810000" y="2971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3810000" y="2971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169004" y="670"/>
                </a:lnTo>
                <a:lnTo>
                  <a:pt x="215340" y="10172"/>
                </a:lnTo>
                <a:lnTo>
                  <a:pt x="254506" y="29445"/>
                </a:lnTo>
                <a:lnTo>
                  <a:pt x="283991" y="56608"/>
                </a:lnTo>
                <a:lnTo>
                  <a:pt x="303905" y="101844"/>
                </a:lnTo>
                <a:lnTo>
                  <a:pt x="304800" y="114300"/>
                </a:lnTo>
                <a:lnTo>
                  <a:pt x="303905" y="126755"/>
                </a:lnTo>
                <a:lnTo>
                  <a:pt x="301284" y="138821"/>
                </a:lnTo>
                <a:lnTo>
                  <a:pt x="275394" y="181806"/>
                </a:lnTo>
                <a:lnTo>
                  <a:pt x="242403" y="206548"/>
                </a:lnTo>
                <a:lnTo>
                  <a:pt x="200568" y="22277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3352800" y="2971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3352800" y="2971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169004" y="670"/>
                </a:lnTo>
                <a:lnTo>
                  <a:pt x="215340" y="10172"/>
                </a:lnTo>
                <a:lnTo>
                  <a:pt x="254506" y="29445"/>
                </a:lnTo>
                <a:lnTo>
                  <a:pt x="283991" y="56608"/>
                </a:lnTo>
                <a:lnTo>
                  <a:pt x="303905" y="101844"/>
                </a:lnTo>
                <a:lnTo>
                  <a:pt x="304800" y="114300"/>
                </a:lnTo>
                <a:lnTo>
                  <a:pt x="303905" y="126755"/>
                </a:lnTo>
                <a:lnTo>
                  <a:pt x="301284" y="138821"/>
                </a:lnTo>
                <a:lnTo>
                  <a:pt x="275394" y="181806"/>
                </a:lnTo>
                <a:lnTo>
                  <a:pt x="242403" y="206548"/>
                </a:lnTo>
                <a:lnTo>
                  <a:pt x="200568" y="22277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1905000" y="28194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1905000" y="28194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200568" y="5826"/>
                </a:lnTo>
                <a:lnTo>
                  <a:pt x="242403" y="22051"/>
                </a:lnTo>
                <a:lnTo>
                  <a:pt x="275394" y="46793"/>
                </a:lnTo>
                <a:lnTo>
                  <a:pt x="297030" y="78170"/>
                </a:lnTo>
                <a:lnTo>
                  <a:pt x="304800" y="114300"/>
                </a:lnTo>
                <a:lnTo>
                  <a:pt x="303905" y="126755"/>
                </a:lnTo>
                <a:lnTo>
                  <a:pt x="301284" y="138821"/>
                </a:lnTo>
                <a:lnTo>
                  <a:pt x="275394" y="181806"/>
                </a:lnTo>
                <a:lnTo>
                  <a:pt x="242403" y="206548"/>
                </a:lnTo>
                <a:lnTo>
                  <a:pt x="200568" y="22277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1447800" y="28194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1447800" y="28194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200568" y="5826"/>
                </a:lnTo>
                <a:lnTo>
                  <a:pt x="242403" y="22051"/>
                </a:lnTo>
                <a:lnTo>
                  <a:pt x="275394" y="46793"/>
                </a:lnTo>
                <a:lnTo>
                  <a:pt x="297030" y="78170"/>
                </a:lnTo>
                <a:lnTo>
                  <a:pt x="304800" y="114300"/>
                </a:lnTo>
                <a:lnTo>
                  <a:pt x="303905" y="126755"/>
                </a:lnTo>
                <a:lnTo>
                  <a:pt x="301284" y="138821"/>
                </a:lnTo>
                <a:lnTo>
                  <a:pt x="275394" y="181806"/>
                </a:lnTo>
                <a:lnTo>
                  <a:pt x="242403" y="206548"/>
                </a:lnTo>
                <a:lnTo>
                  <a:pt x="200568" y="22277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1143000" y="39624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1143000" y="39624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200568" y="5826"/>
                </a:lnTo>
                <a:lnTo>
                  <a:pt x="242403" y="22051"/>
                </a:lnTo>
                <a:lnTo>
                  <a:pt x="275394" y="46793"/>
                </a:lnTo>
                <a:lnTo>
                  <a:pt x="297030" y="78170"/>
                </a:lnTo>
                <a:lnTo>
                  <a:pt x="304800" y="114300"/>
                </a:lnTo>
                <a:lnTo>
                  <a:pt x="291234" y="161509"/>
                </a:lnTo>
                <a:lnTo>
                  <a:pt x="265534" y="190883"/>
                </a:lnTo>
                <a:lnTo>
                  <a:pt x="229316" y="212995"/>
                </a:lnTo>
                <a:lnTo>
                  <a:pt x="185091" y="22596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1" name="object 41"/>
          <p:cNvSpPr/>
          <p:nvPr/>
        </p:nvSpPr>
        <p:spPr>
          <a:xfrm>
            <a:off x="1600200" y="39624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1600200" y="39624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200568" y="5826"/>
                </a:lnTo>
                <a:lnTo>
                  <a:pt x="242403" y="22051"/>
                </a:lnTo>
                <a:lnTo>
                  <a:pt x="275394" y="46793"/>
                </a:lnTo>
                <a:lnTo>
                  <a:pt x="297030" y="78170"/>
                </a:lnTo>
                <a:lnTo>
                  <a:pt x="304800" y="114300"/>
                </a:lnTo>
                <a:lnTo>
                  <a:pt x="291234" y="161509"/>
                </a:lnTo>
                <a:lnTo>
                  <a:pt x="265534" y="190883"/>
                </a:lnTo>
                <a:lnTo>
                  <a:pt x="229316" y="212995"/>
                </a:lnTo>
                <a:lnTo>
                  <a:pt x="185091" y="22596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3" name="object 43"/>
          <p:cNvSpPr/>
          <p:nvPr/>
        </p:nvSpPr>
        <p:spPr>
          <a:xfrm>
            <a:off x="1447800" y="16764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4" name="object 44"/>
          <p:cNvSpPr/>
          <p:nvPr/>
        </p:nvSpPr>
        <p:spPr>
          <a:xfrm>
            <a:off x="1447800" y="16764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200568" y="5826"/>
                </a:lnTo>
                <a:lnTo>
                  <a:pt x="242403" y="22051"/>
                </a:lnTo>
                <a:lnTo>
                  <a:pt x="275394" y="46793"/>
                </a:lnTo>
                <a:lnTo>
                  <a:pt x="297030" y="78170"/>
                </a:lnTo>
                <a:lnTo>
                  <a:pt x="304800" y="114300"/>
                </a:lnTo>
                <a:lnTo>
                  <a:pt x="291234" y="161509"/>
                </a:lnTo>
                <a:lnTo>
                  <a:pt x="265534" y="190883"/>
                </a:lnTo>
                <a:lnTo>
                  <a:pt x="229316" y="212995"/>
                </a:lnTo>
                <a:lnTo>
                  <a:pt x="185091" y="22596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5" name="object 45"/>
          <p:cNvSpPr/>
          <p:nvPr/>
        </p:nvSpPr>
        <p:spPr>
          <a:xfrm>
            <a:off x="1905000" y="16764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6" name="object 46"/>
          <p:cNvSpPr/>
          <p:nvPr/>
        </p:nvSpPr>
        <p:spPr>
          <a:xfrm>
            <a:off x="1905000" y="16764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200568" y="5826"/>
                </a:lnTo>
                <a:lnTo>
                  <a:pt x="242403" y="22051"/>
                </a:lnTo>
                <a:lnTo>
                  <a:pt x="275394" y="46793"/>
                </a:lnTo>
                <a:lnTo>
                  <a:pt x="297030" y="78170"/>
                </a:lnTo>
                <a:lnTo>
                  <a:pt x="304800" y="114300"/>
                </a:lnTo>
                <a:lnTo>
                  <a:pt x="291234" y="161509"/>
                </a:lnTo>
                <a:lnTo>
                  <a:pt x="265534" y="190883"/>
                </a:lnTo>
                <a:lnTo>
                  <a:pt x="229316" y="212995"/>
                </a:lnTo>
                <a:lnTo>
                  <a:pt x="185091" y="22596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7" name="object 47"/>
          <p:cNvSpPr/>
          <p:nvPr/>
        </p:nvSpPr>
        <p:spPr>
          <a:xfrm>
            <a:off x="3276600" y="4114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8" name="object 48"/>
          <p:cNvSpPr/>
          <p:nvPr/>
        </p:nvSpPr>
        <p:spPr>
          <a:xfrm>
            <a:off x="3276600" y="4114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169004" y="670"/>
                </a:lnTo>
                <a:lnTo>
                  <a:pt x="215340" y="10172"/>
                </a:lnTo>
                <a:lnTo>
                  <a:pt x="254506" y="29445"/>
                </a:lnTo>
                <a:lnTo>
                  <a:pt x="283991" y="56608"/>
                </a:lnTo>
                <a:lnTo>
                  <a:pt x="303905" y="101844"/>
                </a:lnTo>
                <a:lnTo>
                  <a:pt x="304800" y="114300"/>
                </a:lnTo>
                <a:lnTo>
                  <a:pt x="291234" y="161509"/>
                </a:lnTo>
                <a:lnTo>
                  <a:pt x="265534" y="190883"/>
                </a:lnTo>
                <a:lnTo>
                  <a:pt x="229316" y="212995"/>
                </a:lnTo>
                <a:lnTo>
                  <a:pt x="185091" y="22596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9" name="object 49"/>
          <p:cNvSpPr/>
          <p:nvPr/>
        </p:nvSpPr>
        <p:spPr>
          <a:xfrm>
            <a:off x="3810000" y="4114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0" name="object 50"/>
          <p:cNvSpPr/>
          <p:nvPr/>
        </p:nvSpPr>
        <p:spPr>
          <a:xfrm>
            <a:off x="3810000" y="4114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169004" y="670"/>
                </a:lnTo>
                <a:lnTo>
                  <a:pt x="215340" y="10172"/>
                </a:lnTo>
                <a:lnTo>
                  <a:pt x="254506" y="29445"/>
                </a:lnTo>
                <a:lnTo>
                  <a:pt x="283991" y="56608"/>
                </a:lnTo>
                <a:lnTo>
                  <a:pt x="303905" y="101844"/>
                </a:lnTo>
                <a:lnTo>
                  <a:pt x="304800" y="114300"/>
                </a:lnTo>
                <a:lnTo>
                  <a:pt x="291234" y="161509"/>
                </a:lnTo>
                <a:lnTo>
                  <a:pt x="265534" y="190883"/>
                </a:lnTo>
                <a:lnTo>
                  <a:pt x="229316" y="212995"/>
                </a:lnTo>
                <a:lnTo>
                  <a:pt x="185091" y="22596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1" name="object 51"/>
          <p:cNvSpPr/>
          <p:nvPr/>
        </p:nvSpPr>
        <p:spPr>
          <a:xfrm>
            <a:off x="7620000" y="42672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2" name="object 52"/>
          <p:cNvSpPr/>
          <p:nvPr/>
        </p:nvSpPr>
        <p:spPr>
          <a:xfrm>
            <a:off x="7620000" y="42672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169004" y="670"/>
                </a:lnTo>
                <a:lnTo>
                  <a:pt x="215340" y="10172"/>
                </a:lnTo>
                <a:lnTo>
                  <a:pt x="254506" y="29445"/>
                </a:lnTo>
                <a:lnTo>
                  <a:pt x="283991" y="56608"/>
                </a:lnTo>
                <a:lnTo>
                  <a:pt x="303905" y="101844"/>
                </a:lnTo>
                <a:lnTo>
                  <a:pt x="304800" y="114300"/>
                </a:lnTo>
                <a:lnTo>
                  <a:pt x="291234" y="161509"/>
                </a:lnTo>
                <a:lnTo>
                  <a:pt x="265534" y="190883"/>
                </a:lnTo>
                <a:lnTo>
                  <a:pt x="229316" y="212995"/>
                </a:lnTo>
                <a:lnTo>
                  <a:pt x="185091" y="22596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3" name="object 53"/>
          <p:cNvSpPr/>
          <p:nvPr/>
        </p:nvSpPr>
        <p:spPr>
          <a:xfrm>
            <a:off x="7162800" y="42672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4" name="object 54"/>
          <p:cNvSpPr/>
          <p:nvPr/>
        </p:nvSpPr>
        <p:spPr>
          <a:xfrm>
            <a:off x="7162800" y="42672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169004" y="670"/>
                </a:lnTo>
                <a:lnTo>
                  <a:pt x="215340" y="10172"/>
                </a:lnTo>
                <a:lnTo>
                  <a:pt x="254506" y="29445"/>
                </a:lnTo>
                <a:lnTo>
                  <a:pt x="283991" y="56608"/>
                </a:lnTo>
                <a:lnTo>
                  <a:pt x="303905" y="101844"/>
                </a:lnTo>
                <a:lnTo>
                  <a:pt x="304800" y="114300"/>
                </a:lnTo>
                <a:lnTo>
                  <a:pt x="291234" y="161509"/>
                </a:lnTo>
                <a:lnTo>
                  <a:pt x="265534" y="190883"/>
                </a:lnTo>
                <a:lnTo>
                  <a:pt x="229316" y="212995"/>
                </a:lnTo>
                <a:lnTo>
                  <a:pt x="185091" y="22596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5" name="object 55"/>
          <p:cNvSpPr/>
          <p:nvPr/>
        </p:nvSpPr>
        <p:spPr>
          <a:xfrm>
            <a:off x="7620000" y="31242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6" name="object 56"/>
          <p:cNvSpPr/>
          <p:nvPr/>
        </p:nvSpPr>
        <p:spPr>
          <a:xfrm>
            <a:off x="7620000" y="31242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169004" y="670"/>
                </a:lnTo>
                <a:lnTo>
                  <a:pt x="215340" y="10172"/>
                </a:lnTo>
                <a:lnTo>
                  <a:pt x="254506" y="29445"/>
                </a:lnTo>
                <a:lnTo>
                  <a:pt x="283991" y="56608"/>
                </a:lnTo>
                <a:lnTo>
                  <a:pt x="303905" y="101844"/>
                </a:lnTo>
                <a:lnTo>
                  <a:pt x="304800" y="114300"/>
                </a:lnTo>
                <a:lnTo>
                  <a:pt x="303905" y="126755"/>
                </a:lnTo>
                <a:lnTo>
                  <a:pt x="301284" y="138821"/>
                </a:lnTo>
                <a:lnTo>
                  <a:pt x="275394" y="181806"/>
                </a:lnTo>
                <a:lnTo>
                  <a:pt x="242403" y="206548"/>
                </a:lnTo>
                <a:lnTo>
                  <a:pt x="200568" y="22277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7" name="object 57"/>
          <p:cNvSpPr/>
          <p:nvPr/>
        </p:nvSpPr>
        <p:spPr>
          <a:xfrm>
            <a:off x="7162800" y="31242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8" name="object 58"/>
          <p:cNvSpPr/>
          <p:nvPr/>
        </p:nvSpPr>
        <p:spPr>
          <a:xfrm>
            <a:off x="7162800" y="31242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169004" y="670"/>
                </a:lnTo>
                <a:lnTo>
                  <a:pt x="215340" y="10172"/>
                </a:lnTo>
                <a:lnTo>
                  <a:pt x="254506" y="29445"/>
                </a:lnTo>
                <a:lnTo>
                  <a:pt x="283991" y="56608"/>
                </a:lnTo>
                <a:lnTo>
                  <a:pt x="303905" y="101844"/>
                </a:lnTo>
                <a:lnTo>
                  <a:pt x="304800" y="114300"/>
                </a:lnTo>
                <a:lnTo>
                  <a:pt x="303905" y="126755"/>
                </a:lnTo>
                <a:lnTo>
                  <a:pt x="301284" y="138821"/>
                </a:lnTo>
                <a:lnTo>
                  <a:pt x="275394" y="181806"/>
                </a:lnTo>
                <a:lnTo>
                  <a:pt x="242403" y="206548"/>
                </a:lnTo>
                <a:lnTo>
                  <a:pt x="200568" y="22277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9" name="object 59"/>
          <p:cNvSpPr/>
          <p:nvPr/>
        </p:nvSpPr>
        <p:spPr>
          <a:xfrm>
            <a:off x="5791200" y="2971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0" name="object 60"/>
          <p:cNvSpPr/>
          <p:nvPr/>
        </p:nvSpPr>
        <p:spPr>
          <a:xfrm>
            <a:off x="5791200" y="2971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169004" y="670"/>
                </a:lnTo>
                <a:lnTo>
                  <a:pt x="215340" y="10172"/>
                </a:lnTo>
                <a:lnTo>
                  <a:pt x="254506" y="29445"/>
                </a:lnTo>
                <a:lnTo>
                  <a:pt x="283991" y="56608"/>
                </a:lnTo>
                <a:lnTo>
                  <a:pt x="303905" y="101844"/>
                </a:lnTo>
                <a:lnTo>
                  <a:pt x="304800" y="114300"/>
                </a:lnTo>
                <a:lnTo>
                  <a:pt x="303905" y="126755"/>
                </a:lnTo>
                <a:lnTo>
                  <a:pt x="301284" y="138821"/>
                </a:lnTo>
                <a:lnTo>
                  <a:pt x="275394" y="181806"/>
                </a:lnTo>
                <a:lnTo>
                  <a:pt x="242403" y="206548"/>
                </a:lnTo>
                <a:lnTo>
                  <a:pt x="200568" y="22277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1" name="object 61"/>
          <p:cNvSpPr/>
          <p:nvPr/>
        </p:nvSpPr>
        <p:spPr>
          <a:xfrm>
            <a:off x="5334000" y="2971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2" name="object 62"/>
          <p:cNvSpPr/>
          <p:nvPr/>
        </p:nvSpPr>
        <p:spPr>
          <a:xfrm>
            <a:off x="5334000" y="2971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169004" y="670"/>
                </a:lnTo>
                <a:lnTo>
                  <a:pt x="215340" y="10172"/>
                </a:lnTo>
                <a:lnTo>
                  <a:pt x="254506" y="29445"/>
                </a:lnTo>
                <a:lnTo>
                  <a:pt x="283991" y="56608"/>
                </a:lnTo>
                <a:lnTo>
                  <a:pt x="303905" y="101844"/>
                </a:lnTo>
                <a:lnTo>
                  <a:pt x="304800" y="114300"/>
                </a:lnTo>
                <a:lnTo>
                  <a:pt x="303905" y="126755"/>
                </a:lnTo>
                <a:lnTo>
                  <a:pt x="301284" y="138821"/>
                </a:lnTo>
                <a:lnTo>
                  <a:pt x="275394" y="181806"/>
                </a:lnTo>
                <a:lnTo>
                  <a:pt x="242403" y="206548"/>
                </a:lnTo>
                <a:lnTo>
                  <a:pt x="200568" y="22277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3" name="object 63"/>
          <p:cNvSpPr/>
          <p:nvPr/>
        </p:nvSpPr>
        <p:spPr>
          <a:xfrm>
            <a:off x="1143000" y="51054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4" name="object 64"/>
          <p:cNvSpPr/>
          <p:nvPr/>
        </p:nvSpPr>
        <p:spPr>
          <a:xfrm>
            <a:off x="1143000" y="51054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200568" y="5826"/>
                </a:lnTo>
                <a:lnTo>
                  <a:pt x="242403" y="22051"/>
                </a:lnTo>
                <a:lnTo>
                  <a:pt x="275394" y="46793"/>
                </a:lnTo>
                <a:lnTo>
                  <a:pt x="297030" y="78170"/>
                </a:lnTo>
                <a:lnTo>
                  <a:pt x="304800" y="114300"/>
                </a:lnTo>
                <a:lnTo>
                  <a:pt x="291234" y="161509"/>
                </a:lnTo>
                <a:lnTo>
                  <a:pt x="265534" y="190883"/>
                </a:lnTo>
                <a:lnTo>
                  <a:pt x="229316" y="212995"/>
                </a:lnTo>
                <a:lnTo>
                  <a:pt x="185091" y="22596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5" name="object 65"/>
          <p:cNvSpPr/>
          <p:nvPr/>
        </p:nvSpPr>
        <p:spPr>
          <a:xfrm>
            <a:off x="1600200" y="51054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6" name="object 66"/>
          <p:cNvSpPr/>
          <p:nvPr/>
        </p:nvSpPr>
        <p:spPr>
          <a:xfrm>
            <a:off x="1600200" y="51054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200568" y="5826"/>
                </a:lnTo>
                <a:lnTo>
                  <a:pt x="242403" y="22051"/>
                </a:lnTo>
                <a:lnTo>
                  <a:pt x="275394" y="46793"/>
                </a:lnTo>
                <a:lnTo>
                  <a:pt x="297030" y="78170"/>
                </a:lnTo>
                <a:lnTo>
                  <a:pt x="304800" y="114300"/>
                </a:lnTo>
                <a:lnTo>
                  <a:pt x="291234" y="161509"/>
                </a:lnTo>
                <a:lnTo>
                  <a:pt x="265534" y="190883"/>
                </a:lnTo>
                <a:lnTo>
                  <a:pt x="229316" y="212995"/>
                </a:lnTo>
                <a:lnTo>
                  <a:pt x="185091" y="22596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7" name="object 67"/>
          <p:cNvSpPr/>
          <p:nvPr/>
        </p:nvSpPr>
        <p:spPr>
          <a:xfrm>
            <a:off x="5029200" y="5638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8" name="object 68"/>
          <p:cNvSpPr/>
          <p:nvPr/>
        </p:nvSpPr>
        <p:spPr>
          <a:xfrm>
            <a:off x="5029200" y="5638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169004" y="670"/>
                </a:lnTo>
                <a:lnTo>
                  <a:pt x="215340" y="10172"/>
                </a:lnTo>
                <a:lnTo>
                  <a:pt x="254506" y="29445"/>
                </a:lnTo>
                <a:lnTo>
                  <a:pt x="283991" y="56608"/>
                </a:lnTo>
                <a:lnTo>
                  <a:pt x="303905" y="101844"/>
                </a:lnTo>
                <a:lnTo>
                  <a:pt x="304800" y="114300"/>
                </a:lnTo>
                <a:lnTo>
                  <a:pt x="291234" y="161509"/>
                </a:lnTo>
                <a:lnTo>
                  <a:pt x="265534" y="190883"/>
                </a:lnTo>
                <a:lnTo>
                  <a:pt x="229316" y="212995"/>
                </a:lnTo>
                <a:lnTo>
                  <a:pt x="185091" y="22596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9" name="object 69"/>
          <p:cNvSpPr/>
          <p:nvPr/>
        </p:nvSpPr>
        <p:spPr>
          <a:xfrm>
            <a:off x="5486400" y="5638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0" name="object 70"/>
          <p:cNvSpPr/>
          <p:nvPr/>
        </p:nvSpPr>
        <p:spPr>
          <a:xfrm>
            <a:off x="5486400" y="5638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169004" y="670"/>
                </a:lnTo>
                <a:lnTo>
                  <a:pt x="215340" y="10172"/>
                </a:lnTo>
                <a:lnTo>
                  <a:pt x="254506" y="29445"/>
                </a:lnTo>
                <a:lnTo>
                  <a:pt x="283991" y="56608"/>
                </a:lnTo>
                <a:lnTo>
                  <a:pt x="303905" y="101844"/>
                </a:lnTo>
                <a:lnTo>
                  <a:pt x="304800" y="114300"/>
                </a:lnTo>
                <a:lnTo>
                  <a:pt x="291234" y="161509"/>
                </a:lnTo>
                <a:lnTo>
                  <a:pt x="265534" y="190883"/>
                </a:lnTo>
                <a:lnTo>
                  <a:pt x="229316" y="212995"/>
                </a:lnTo>
                <a:lnTo>
                  <a:pt x="185091" y="22596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1" name="object 71"/>
          <p:cNvSpPr/>
          <p:nvPr/>
        </p:nvSpPr>
        <p:spPr>
          <a:xfrm>
            <a:off x="5029200" y="4495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2" name="object 72"/>
          <p:cNvSpPr/>
          <p:nvPr/>
        </p:nvSpPr>
        <p:spPr>
          <a:xfrm>
            <a:off x="5029200" y="4495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169004" y="670"/>
                </a:lnTo>
                <a:lnTo>
                  <a:pt x="215340" y="10172"/>
                </a:lnTo>
                <a:lnTo>
                  <a:pt x="254506" y="29445"/>
                </a:lnTo>
                <a:lnTo>
                  <a:pt x="283991" y="56608"/>
                </a:lnTo>
                <a:lnTo>
                  <a:pt x="303905" y="101844"/>
                </a:lnTo>
                <a:lnTo>
                  <a:pt x="304800" y="114300"/>
                </a:lnTo>
                <a:lnTo>
                  <a:pt x="291234" y="161509"/>
                </a:lnTo>
                <a:lnTo>
                  <a:pt x="265534" y="190883"/>
                </a:lnTo>
                <a:lnTo>
                  <a:pt x="229316" y="212995"/>
                </a:lnTo>
                <a:lnTo>
                  <a:pt x="185091" y="22596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3" name="object 73"/>
          <p:cNvSpPr/>
          <p:nvPr/>
        </p:nvSpPr>
        <p:spPr>
          <a:xfrm>
            <a:off x="5486400" y="4495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152400" y="0"/>
                </a:moveTo>
                <a:lnTo>
                  <a:pt x="104231" y="5826"/>
                </a:lnTo>
                <a:lnTo>
                  <a:pt x="62396" y="22051"/>
                </a:lnTo>
                <a:lnTo>
                  <a:pt x="29405" y="46793"/>
                </a:lnTo>
                <a:lnTo>
                  <a:pt x="7769" y="78170"/>
                </a:lnTo>
                <a:lnTo>
                  <a:pt x="0" y="114300"/>
                </a:lnTo>
                <a:lnTo>
                  <a:pt x="894" y="126755"/>
                </a:lnTo>
                <a:lnTo>
                  <a:pt x="20808" y="171991"/>
                </a:lnTo>
                <a:lnTo>
                  <a:pt x="50293" y="199154"/>
                </a:lnTo>
                <a:lnTo>
                  <a:pt x="89459" y="218427"/>
                </a:lnTo>
                <a:lnTo>
                  <a:pt x="135795" y="227929"/>
                </a:lnTo>
                <a:lnTo>
                  <a:pt x="152400" y="228600"/>
                </a:lnTo>
                <a:lnTo>
                  <a:pt x="169004" y="227929"/>
                </a:lnTo>
                <a:lnTo>
                  <a:pt x="215340" y="218427"/>
                </a:lnTo>
                <a:lnTo>
                  <a:pt x="254506" y="199154"/>
                </a:lnTo>
                <a:lnTo>
                  <a:pt x="283991" y="171991"/>
                </a:lnTo>
                <a:lnTo>
                  <a:pt x="303905" y="126755"/>
                </a:lnTo>
                <a:lnTo>
                  <a:pt x="304800" y="114300"/>
                </a:lnTo>
                <a:lnTo>
                  <a:pt x="303905" y="101844"/>
                </a:lnTo>
                <a:lnTo>
                  <a:pt x="283991" y="56608"/>
                </a:lnTo>
                <a:lnTo>
                  <a:pt x="254506" y="29445"/>
                </a:lnTo>
                <a:lnTo>
                  <a:pt x="215340" y="10172"/>
                </a:lnTo>
                <a:lnTo>
                  <a:pt x="169004" y="670"/>
                </a:lnTo>
                <a:lnTo>
                  <a:pt x="1524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4" name="object 74"/>
          <p:cNvSpPr/>
          <p:nvPr/>
        </p:nvSpPr>
        <p:spPr>
          <a:xfrm>
            <a:off x="5486400" y="4495800"/>
            <a:ext cx="304800" cy="228600"/>
          </a:xfrm>
          <a:custGeom>
            <a:avLst/>
            <a:gdLst/>
            <a:ahLst/>
            <a:cxnLst/>
            <a:rect l="l" t="t" r="r" b="b"/>
            <a:pathLst>
              <a:path w="304800" h="228600">
                <a:moveTo>
                  <a:pt x="0" y="114300"/>
                </a:moveTo>
                <a:lnTo>
                  <a:pt x="13565" y="67090"/>
                </a:lnTo>
                <a:lnTo>
                  <a:pt x="39265" y="37716"/>
                </a:lnTo>
                <a:lnTo>
                  <a:pt x="75483" y="15604"/>
                </a:lnTo>
                <a:lnTo>
                  <a:pt x="119708" y="2636"/>
                </a:lnTo>
                <a:lnTo>
                  <a:pt x="152400" y="0"/>
                </a:lnTo>
                <a:lnTo>
                  <a:pt x="169004" y="670"/>
                </a:lnTo>
                <a:lnTo>
                  <a:pt x="215340" y="10172"/>
                </a:lnTo>
                <a:lnTo>
                  <a:pt x="254506" y="29445"/>
                </a:lnTo>
                <a:lnTo>
                  <a:pt x="283991" y="56608"/>
                </a:lnTo>
                <a:lnTo>
                  <a:pt x="303905" y="101844"/>
                </a:lnTo>
                <a:lnTo>
                  <a:pt x="304800" y="114300"/>
                </a:lnTo>
                <a:lnTo>
                  <a:pt x="291234" y="161509"/>
                </a:lnTo>
                <a:lnTo>
                  <a:pt x="265534" y="190883"/>
                </a:lnTo>
                <a:lnTo>
                  <a:pt x="229316" y="212995"/>
                </a:lnTo>
                <a:lnTo>
                  <a:pt x="185091" y="225963"/>
                </a:lnTo>
                <a:lnTo>
                  <a:pt x="152400" y="228600"/>
                </a:lnTo>
                <a:lnTo>
                  <a:pt x="135795" y="227929"/>
                </a:lnTo>
                <a:lnTo>
                  <a:pt x="89459" y="218427"/>
                </a:lnTo>
                <a:lnTo>
                  <a:pt x="50293" y="199154"/>
                </a:lnTo>
                <a:lnTo>
                  <a:pt x="20808" y="171991"/>
                </a:lnTo>
                <a:lnTo>
                  <a:pt x="894" y="126755"/>
                </a:lnTo>
                <a:lnTo>
                  <a:pt x="0" y="1143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5" name="object 75"/>
          <p:cNvSpPr/>
          <p:nvPr/>
        </p:nvSpPr>
        <p:spPr>
          <a:xfrm>
            <a:off x="2057400" y="42672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6" name="object 76"/>
          <p:cNvSpPr/>
          <p:nvPr/>
        </p:nvSpPr>
        <p:spPr>
          <a:xfrm>
            <a:off x="2057400" y="42672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26755" y="894"/>
                </a:lnTo>
                <a:lnTo>
                  <a:pt x="138821" y="3515"/>
                </a:lnTo>
                <a:lnTo>
                  <a:pt x="181806" y="29405"/>
                </a:lnTo>
                <a:lnTo>
                  <a:pt x="206548" y="62396"/>
                </a:lnTo>
                <a:lnTo>
                  <a:pt x="222773" y="104231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7" name="object 77"/>
          <p:cNvSpPr/>
          <p:nvPr/>
        </p:nvSpPr>
        <p:spPr>
          <a:xfrm>
            <a:off x="1066800" y="24384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8" name="object 78"/>
          <p:cNvSpPr/>
          <p:nvPr/>
        </p:nvSpPr>
        <p:spPr>
          <a:xfrm>
            <a:off x="1066800" y="24384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26755" y="894"/>
                </a:lnTo>
                <a:lnTo>
                  <a:pt x="138821" y="3515"/>
                </a:lnTo>
                <a:lnTo>
                  <a:pt x="181806" y="29405"/>
                </a:lnTo>
                <a:lnTo>
                  <a:pt x="206548" y="62396"/>
                </a:lnTo>
                <a:lnTo>
                  <a:pt x="222773" y="104231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9" name="object 79"/>
          <p:cNvSpPr/>
          <p:nvPr/>
        </p:nvSpPr>
        <p:spPr>
          <a:xfrm>
            <a:off x="1066800" y="20574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0" name="object 80"/>
          <p:cNvSpPr/>
          <p:nvPr/>
        </p:nvSpPr>
        <p:spPr>
          <a:xfrm>
            <a:off x="1066800" y="20574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26755" y="894"/>
                </a:lnTo>
                <a:lnTo>
                  <a:pt x="138821" y="3515"/>
                </a:lnTo>
                <a:lnTo>
                  <a:pt x="181806" y="29405"/>
                </a:lnTo>
                <a:lnTo>
                  <a:pt x="206548" y="62396"/>
                </a:lnTo>
                <a:lnTo>
                  <a:pt x="222773" y="104231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1" name="object 81"/>
          <p:cNvSpPr/>
          <p:nvPr/>
        </p:nvSpPr>
        <p:spPr>
          <a:xfrm>
            <a:off x="2362200" y="25146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2" name="object 82"/>
          <p:cNvSpPr/>
          <p:nvPr/>
        </p:nvSpPr>
        <p:spPr>
          <a:xfrm>
            <a:off x="2362200" y="25146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26755" y="894"/>
                </a:lnTo>
                <a:lnTo>
                  <a:pt x="138821" y="3515"/>
                </a:lnTo>
                <a:lnTo>
                  <a:pt x="181806" y="29405"/>
                </a:lnTo>
                <a:lnTo>
                  <a:pt x="206548" y="62396"/>
                </a:lnTo>
                <a:lnTo>
                  <a:pt x="222773" y="104231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3" name="object 83"/>
          <p:cNvSpPr/>
          <p:nvPr/>
        </p:nvSpPr>
        <p:spPr>
          <a:xfrm>
            <a:off x="2362200" y="20574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4" name="object 84"/>
          <p:cNvSpPr/>
          <p:nvPr/>
        </p:nvSpPr>
        <p:spPr>
          <a:xfrm>
            <a:off x="2362200" y="20574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26755" y="894"/>
                </a:lnTo>
                <a:lnTo>
                  <a:pt x="138821" y="3515"/>
                </a:lnTo>
                <a:lnTo>
                  <a:pt x="181806" y="29405"/>
                </a:lnTo>
                <a:lnTo>
                  <a:pt x="206548" y="62396"/>
                </a:lnTo>
                <a:lnTo>
                  <a:pt x="222773" y="104231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5" name="object 85"/>
          <p:cNvSpPr/>
          <p:nvPr/>
        </p:nvSpPr>
        <p:spPr>
          <a:xfrm>
            <a:off x="762000" y="47244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6" name="object 86"/>
          <p:cNvSpPr/>
          <p:nvPr/>
        </p:nvSpPr>
        <p:spPr>
          <a:xfrm>
            <a:off x="762000" y="47244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26755" y="894"/>
                </a:lnTo>
                <a:lnTo>
                  <a:pt x="138821" y="3515"/>
                </a:lnTo>
                <a:lnTo>
                  <a:pt x="181806" y="29405"/>
                </a:lnTo>
                <a:lnTo>
                  <a:pt x="206548" y="62396"/>
                </a:lnTo>
                <a:lnTo>
                  <a:pt x="222773" y="104231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7" name="object 87"/>
          <p:cNvSpPr/>
          <p:nvPr/>
        </p:nvSpPr>
        <p:spPr>
          <a:xfrm>
            <a:off x="762000" y="43434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8" name="object 88"/>
          <p:cNvSpPr/>
          <p:nvPr/>
        </p:nvSpPr>
        <p:spPr>
          <a:xfrm>
            <a:off x="762000" y="43434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26755" y="894"/>
                </a:lnTo>
                <a:lnTo>
                  <a:pt x="138821" y="3515"/>
                </a:lnTo>
                <a:lnTo>
                  <a:pt x="181806" y="29405"/>
                </a:lnTo>
                <a:lnTo>
                  <a:pt x="206548" y="62396"/>
                </a:lnTo>
                <a:lnTo>
                  <a:pt x="222773" y="104231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9" name="object 89"/>
          <p:cNvSpPr/>
          <p:nvPr/>
        </p:nvSpPr>
        <p:spPr>
          <a:xfrm>
            <a:off x="2057400" y="47244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0" name="object 90"/>
          <p:cNvSpPr/>
          <p:nvPr/>
        </p:nvSpPr>
        <p:spPr>
          <a:xfrm>
            <a:off x="2057400" y="47244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26755" y="894"/>
                </a:lnTo>
                <a:lnTo>
                  <a:pt x="138821" y="3515"/>
                </a:lnTo>
                <a:lnTo>
                  <a:pt x="181806" y="29405"/>
                </a:lnTo>
                <a:lnTo>
                  <a:pt x="206548" y="62396"/>
                </a:lnTo>
                <a:lnTo>
                  <a:pt x="222773" y="104231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1" name="object 91"/>
          <p:cNvSpPr/>
          <p:nvPr/>
        </p:nvSpPr>
        <p:spPr>
          <a:xfrm>
            <a:off x="6781800" y="38100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2" name="object 92"/>
          <p:cNvSpPr/>
          <p:nvPr/>
        </p:nvSpPr>
        <p:spPr>
          <a:xfrm>
            <a:off x="6781800" y="38100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61509" y="13565"/>
                </a:lnTo>
                <a:lnTo>
                  <a:pt x="190883" y="39265"/>
                </a:lnTo>
                <a:lnTo>
                  <a:pt x="212995" y="75483"/>
                </a:lnTo>
                <a:lnTo>
                  <a:pt x="225963" y="119708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3" name="object 93"/>
          <p:cNvSpPr/>
          <p:nvPr/>
        </p:nvSpPr>
        <p:spPr>
          <a:xfrm>
            <a:off x="6781800" y="34290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4" name="object 94"/>
          <p:cNvSpPr/>
          <p:nvPr/>
        </p:nvSpPr>
        <p:spPr>
          <a:xfrm>
            <a:off x="6781800" y="34290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61509" y="13565"/>
                </a:lnTo>
                <a:lnTo>
                  <a:pt x="190883" y="39265"/>
                </a:lnTo>
                <a:lnTo>
                  <a:pt x="212995" y="75483"/>
                </a:lnTo>
                <a:lnTo>
                  <a:pt x="225963" y="119708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5" name="object 95"/>
          <p:cNvSpPr/>
          <p:nvPr/>
        </p:nvSpPr>
        <p:spPr>
          <a:xfrm>
            <a:off x="8077200" y="38862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6" name="object 96"/>
          <p:cNvSpPr/>
          <p:nvPr/>
        </p:nvSpPr>
        <p:spPr>
          <a:xfrm>
            <a:off x="8077200" y="38862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61509" y="13565"/>
                </a:lnTo>
                <a:lnTo>
                  <a:pt x="190883" y="39265"/>
                </a:lnTo>
                <a:lnTo>
                  <a:pt x="212995" y="75483"/>
                </a:lnTo>
                <a:lnTo>
                  <a:pt x="225963" y="119708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7" name="object 97"/>
          <p:cNvSpPr/>
          <p:nvPr/>
        </p:nvSpPr>
        <p:spPr>
          <a:xfrm>
            <a:off x="8077200" y="34290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8" name="object 98"/>
          <p:cNvSpPr/>
          <p:nvPr/>
        </p:nvSpPr>
        <p:spPr>
          <a:xfrm>
            <a:off x="8077200" y="34290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61509" y="13565"/>
                </a:lnTo>
                <a:lnTo>
                  <a:pt x="190883" y="39265"/>
                </a:lnTo>
                <a:lnTo>
                  <a:pt x="212995" y="75483"/>
                </a:lnTo>
                <a:lnTo>
                  <a:pt x="225963" y="119708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9" name="object 99"/>
          <p:cNvSpPr/>
          <p:nvPr/>
        </p:nvSpPr>
        <p:spPr>
          <a:xfrm>
            <a:off x="4648200" y="51816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0" name="object 100"/>
          <p:cNvSpPr/>
          <p:nvPr/>
        </p:nvSpPr>
        <p:spPr>
          <a:xfrm>
            <a:off x="4648200" y="51816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61509" y="13565"/>
                </a:lnTo>
                <a:lnTo>
                  <a:pt x="190883" y="39265"/>
                </a:lnTo>
                <a:lnTo>
                  <a:pt x="212995" y="75483"/>
                </a:lnTo>
                <a:lnTo>
                  <a:pt x="225963" y="119708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1" name="object 101"/>
          <p:cNvSpPr/>
          <p:nvPr/>
        </p:nvSpPr>
        <p:spPr>
          <a:xfrm>
            <a:off x="4648200" y="48006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2" name="object 102"/>
          <p:cNvSpPr/>
          <p:nvPr/>
        </p:nvSpPr>
        <p:spPr>
          <a:xfrm>
            <a:off x="4648200" y="48006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61509" y="13565"/>
                </a:lnTo>
                <a:lnTo>
                  <a:pt x="190883" y="39265"/>
                </a:lnTo>
                <a:lnTo>
                  <a:pt x="212995" y="75483"/>
                </a:lnTo>
                <a:lnTo>
                  <a:pt x="225963" y="119708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3" name="object 103"/>
          <p:cNvSpPr/>
          <p:nvPr/>
        </p:nvSpPr>
        <p:spPr>
          <a:xfrm>
            <a:off x="5943600" y="51816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4" name="object 104"/>
          <p:cNvSpPr/>
          <p:nvPr/>
        </p:nvSpPr>
        <p:spPr>
          <a:xfrm>
            <a:off x="5943600" y="51816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61509" y="13565"/>
                </a:lnTo>
                <a:lnTo>
                  <a:pt x="190883" y="39265"/>
                </a:lnTo>
                <a:lnTo>
                  <a:pt x="212995" y="75483"/>
                </a:lnTo>
                <a:lnTo>
                  <a:pt x="225963" y="119708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5" name="object 105"/>
          <p:cNvSpPr/>
          <p:nvPr/>
        </p:nvSpPr>
        <p:spPr>
          <a:xfrm>
            <a:off x="5943600" y="48006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6" name="object 106"/>
          <p:cNvSpPr/>
          <p:nvPr/>
        </p:nvSpPr>
        <p:spPr>
          <a:xfrm>
            <a:off x="5943600" y="48006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61509" y="13565"/>
                </a:lnTo>
                <a:lnTo>
                  <a:pt x="190883" y="39265"/>
                </a:lnTo>
                <a:lnTo>
                  <a:pt x="212995" y="75483"/>
                </a:lnTo>
                <a:lnTo>
                  <a:pt x="225963" y="119708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7" name="object 107"/>
          <p:cNvSpPr/>
          <p:nvPr/>
        </p:nvSpPr>
        <p:spPr>
          <a:xfrm>
            <a:off x="2286000" y="6172200"/>
            <a:ext cx="1752600" cy="76200"/>
          </a:xfrm>
          <a:custGeom>
            <a:avLst/>
            <a:gdLst/>
            <a:ahLst/>
            <a:cxnLst/>
            <a:rect l="l" t="t" r="r" b="b"/>
            <a:pathLst>
              <a:path w="1752600" h="76200">
                <a:moveTo>
                  <a:pt x="0" y="0"/>
                </a:moveTo>
                <a:lnTo>
                  <a:pt x="1752600" y="0"/>
                </a:lnTo>
                <a:lnTo>
                  <a:pt x="175260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solidFill>
            <a:srgbClr val="FF7C80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8" name="object 108"/>
          <p:cNvSpPr/>
          <p:nvPr/>
        </p:nvSpPr>
        <p:spPr>
          <a:xfrm>
            <a:off x="2286000" y="6172200"/>
            <a:ext cx="1752600" cy="76200"/>
          </a:xfrm>
          <a:custGeom>
            <a:avLst/>
            <a:gdLst/>
            <a:ahLst/>
            <a:cxnLst/>
            <a:rect l="l" t="t" r="r" b="b"/>
            <a:pathLst>
              <a:path w="1752600" h="76200">
                <a:moveTo>
                  <a:pt x="0" y="0"/>
                </a:moveTo>
                <a:lnTo>
                  <a:pt x="1752600" y="0"/>
                </a:lnTo>
                <a:lnTo>
                  <a:pt x="175260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9" name="object 109"/>
          <p:cNvSpPr/>
          <p:nvPr/>
        </p:nvSpPr>
        <p:spPr>
          <a:xfrm>
            <a:off x="381000" y="2667000"/>
            <a:ext cx="76200" cy="1752600"/>
          </a:xfrm>
          <a:custGeom>
            <a:avLst/>
            <a:gdLst/>
            <a:ahLst/>
            <a:cxnLst/>
            <a:rect l="l" t="t" r="r" b="b"/>
            <a:pathLst>
              <a:path w="76200" h="1752600">
                <a:moveTo>
                  <a:pt x="0" y="0"/>
                </a:moveTo>
                <a:lnTo>
                  <a:pt x="76200" y="0"/>
                </a:lnTo>
                <a:lnTo>
                  <a:pt x="76200" y="1752600"/>
                </a:lnTo>
                <a:lnTo>
                  <a:pt x="0" y="1752600"/>
                </a:lnTo>
                <a:lnTo>
                  <a:pt x="0" y="0"/>
                </a:lnTo>
                <a:close/>
              </a:path>
            </a:pathLst>
          </a:custGeom>
          <a:solidFill>
            <a:srgbClr val="FF7C80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0" name="object 110"/>
          <p:cNvSpPr/>
          <p:nvPr/>
        </p:nvSpPr>
        <p:spPr>
          <a:xfrm>
            <a:off x="381000" y="2667000"/>
            <a:ext cx="76200" cy="1752600"/>
          </a:xfrm>
          <a:custGeom>
            <a:avLst/>
            <a:gdLst/>
            <a:ahLst/>
            <a:cxnLst/>
            <a:rect l="l" t="t" r="r" b="b"/>
            <a:pathLst>
              <a:path w="76200" h="1752600">
                <a:moveTo>
                  <a:pt x="0" y="0"/>
                </a:moveTo>
                <a:lnTo>
                  <a:pt x="76200" y="0"/>
                </a:lnTo>
                <a:lnTo>
                  <a:pt x="76200" y="1752600"/>
                </a:lnTo>
                <a:lnTo>
                  <a:pt x="0" y="17526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1" name="object 111"/>
          <p:cNvSpPr/>
          <p:nvPr/>
        </p:nvSpPr>
        <p:spPr>
          <a:xfrm>
            <a:off x="5638800" y="1371600"/>
            <a:ext cx="1752600" cy="76200"/>
          </a:xfrm>
          <a:custGeom>
            <a:avLst/>
            <a:gdLst/>
            <a:ahLst/>
            <a:cxnLst/>
            <a:rect l="l" t="t" r="r" b="b"/>
            <a:pathLst>
              <a:path w="1752600" h="76200">
                <a:moveTo>
                  <a:pt x="0" y="0"/>
                </a:moveTo>
                <a:lnTo>
                  <a:pt x="1752600" y="0"/>
                </a:lnTo>
                <a:lnTo>
                  <a:pt x="175260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solidFill>
            <a:srgbClr val="FF7C80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2" name="object 112"/>
          <p:cNvSpPr/>
          <p:nvPr/>
        </p:nvSpPr>
        <p:spPr>
          <a:xfrm>
            <a:off x="5638800" y="1371600"/>
            <a:ext cx="1752600" cy="76200"/>
          </a:xfrm>
          <a:custGeom>
            <a:avLst/>
            <a:gdLst/>
            <a:ahLst/>
            <a:cxnLst/>
            <a:rect l="l" t="t" r="r" b="b"/>
            <a:pathLst>
              <a:path w="1752600" h="76200">
                <a:moveTo>
                  <a:pt x="0" y="0"/>
                </a:moveTo>
                <a:lnTo>
                  <a:pt x="1752600" y="0"/>
                </a:lnTo>
                <a:lnTo>
                  <a:pt x="175260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3" name="object 113"/>
          <p:cNvSpPr/>
          <p:nvPr/>
        </p:nvSpPr>
        <p:spPr>
          <a:xfrm>
            <a:off x="838200" y="1295400"/>
            <a:ext cx="1752600" cy="76200"/>
          </a:xfrm>
          <a:custGeom>
            <a:avLst/>
            <a:gdLst/>
            <a:ahLst/>
            <a:cxnLst/>
            <a:rect l="l" t="t" r="r" b="b"/>
            <a:pathLst>
              <a:path w="1752600" h="76200">
                <a:moveTo>
                  <a:pt x="0" y="0"/>
                </a:moveTo>
                <a:lnTo>
                  <a:pt x="1752600" y="0"/>
                </a:lnTo>
                <a:lnTo>
                  <a:pt x="175260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solidFill>
            <a:srgbClr val="FF7C80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4" name="object 114"/>
          <p:cNvSpPr/>
          <p:nvPr/>
        </p:nvSpPr>
        <p:spPr>
          <a:xfrm>
            <a:off x="838200" y="1295400"/>
            <a:ext cx="1752600" cy="76200"/>
          </a:xfrm>
          <a:custGeom>
            <a:avLst/>
            <a:gdLst/>
            <a:ahLst/>
            <a:cxnLst/>
            <a:rect l="l" t="t" r="r" b="b"/>
            <a:pathLst>
              <a:path w="1752600" h="76200">
                <a:moveTo>
                  <a:pt x="0" y="0"/>
                </a:moveTo>
                <a:lnTo>
                  <a:pt x="1752600" y="0"/>
                </a:lnTo>
                <a:lnTo>
                  <a:pt x="175260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5" name="object 115"/>
          <p:cNvSpPr/>
          <p:nvPr/>
        </p:nvSpPr>
        <p:spPr>
          <a:xfrm>
            <a:off x="5715000" y="6172200"/>
            <a:ext cx="1752600" cy="76200"/>
          </a:xfrm>
          <a:custGeom>
            <a:avLst/>
            <a:gdLst/>
            <a:ahLst/>
            <a:cxnLst/>
            <a:rect l="l" t="t" r="r" b="b"/>
            <a:pathLst>
              <a:path w="1752600" h="76200">
                <a:moveTo>
                  <a:pt x="0" y="0"/>
                </a:moveTo>
                <a:lnTo>
                  <a:pt x="1752600" y="0"/>
                </a:lnTo>
                <a:lnTo>
                  <a:pt x="175260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solidFill>
            <a:srgbClr val="FF7C80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6" name="object 116"/>
          <p:cNvSpPr/>
          <p:nvPr/>
        </p:nvSpPr>
        <p:spPr>
          <a:xfrm>
            <a:off x="5715000" y="6172200"/>
            <a:ext cx="1752600" cy="76200"/>
          </a:xfrm>
          <a:custGeom>
            <a:avLst/>
            <a:gdLst/>
            <a:ahLst/>
            <a:cxnLst/>
            <a:rect l="l" t="t" r="r" b="b"/>
            <a:pathLst>
              <a:path w="1752600" h="76200">
                <a:moveTo>
                  <a:pt x="0" y="0"/>
                </a:moveTo>
                <a:lnTo>
                  <a:pt x="1752600" y="0"/>
                </a:lnTo>
                <a:lnTo>
                  <a:pt x="175260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7" name="object 117"/>
          <p:cNvSpPr/>
          <p:nvPr/>
        </p:nvSpPr>
        <p:spPr>
          <a:xfrm>
            <a:off x="8610600" y="2590800"/>
            <a:ext cx="76200" cy="1752600"/>
          </a:xfrm>
          <a:custGeom>
            <a:avLst/>
            <a:gdLst/>
            <a:ahLst/>
            <a:cxnLst/>
            <a:rect l="l" t="t" r="r" b="b"/>
            <a:pathLst>
              <a:path w="76200" h="1752600">
                <a:moveTo>
                  <a:pt x="0" y="0"/>
                </a:moveTo>
                <a:lnTo>
                  <a:pt x="76200" y="0"/>
                </a:lnTo>
                <a:lnTo>
                  <a:pt x="76200" y="1752600"/>
                </a:lnTo>
                <a:lnTo>
                  <a:pt x="0" y="1752600"/>
                </a:lnTo>
                <a:lnTo>
                  <a:pt x="0" y="0"/>
                </a:lnTo>
                <a:close/>
              </a:path>
            </a:pathLst>
          </a:custGeom>
          <a:solidFill>
            <a:srgbClr val="FF7C80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8" name="object 118"/>
          <p:cNvSpPr/>
          <p:nvPr/>
        </p:nvSpPr>
        <p:spPr>
          <a:xfrm>
            <a:off x="8610600" y="2590800"/>
            <a:ext cx="76200" cy="1752600"/>
          </a:xfrm>
          <a:custGeom>
            <a:avLst/>
            <a:gdLst/>
            <a:ahLst/>
            <a:cxnLst/>
            <a:rect l="l" t="t" r="r" b="b"/>
            <a:pathLst>
              <a:path w="76200" h="1752600">
                <a:moveTo>
                  <a:pt x="0" y="0"/>
                </a:moveTo>
                <a:lnTo>
                  <a:pt x="76200" y="0"/>
                </a:lnTo>
                <a:lnTo>
                  <a:pt x="76200" y="1752600"/>
                </a:lnTo>
                <a:lnTo>
                  <a:pt x="0" y="17526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9" name="object 119"/>
          <p:cNvSpPr/>
          <p:nvPr/>
        </p:nvSpPr>
        <p:spPr>
          <a:xfrm>
            <a:off x="2971800" y="37338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0" name="object 120"/>
          <p:cNvSpPr/>
          <p:nvPr/>
        </p:nvSpPr>
        <p:spPr>
          <a:xfrm>
            <a:off x="2971800" y="37338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26755" y="894"/>
                </a:lnTo>
                <a:lnTo>
                  <a:pt x="138821" y="3515"/>
                </a:lnTo>
                <a:lnTo>
                  <a:pt x="181806" y="29405"/>
                </a:lnTo>
                <a:lnTo>
                  <a:pt x="206548" y="62396"/>
                </a:lnTo>
                <a:lnTo>
                  <a:pt x="222773" y="104231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1" name="object 121"/>
          <p:cNvSpPr/>
          <p:nvPr/>
        </p:nvSpPr>
        <p:spPr>
          <a:xfrm>
            <a:off x="2971800" y="33528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2" name="object 122"/>
          <p:cNvSpPr/>
          <p:nvPr/>
        </p:nvSpPr>
        <p:spPr>
          <a:xfrm>
            <a:off x="2971800" y="33528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26755" y="894"/>
                </a:lnTo>
                <a:lnTo>
                  <a:pt x="138821" y="3515"/>
                </a:lnTo>
                <a:lnTo>
                  <a:pt x="181806" y="29405"/>
                </a:lnTo>
                <a:lnTo>
                  <a:pt x="206548" y="62396"/>
                </a:lnTo>
                <a:lnTo>
                  <a:pt x="222773" y="104231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3" name="object 123"/>
          <p:cNvSpPr/>
          <p:nvPr/>
        </p:nvSpPr>
        <p:spPr>
          <a:xfrm>
            <a:off x="4267200" y="37338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4" name="object 124"/>
          <p:cNvSpPr/>
          <p:nvPr/>
        </p:nvSpPr>
        <p:spPr>
          <a:xfrm>
            <a:off x="4267200" y="37338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61509" y="13565"/>
                </a:lnTo>
                <a:lnTo>
                  <a:pt x="190883" y="39265"/>
                </a:lnTo>
                <a:lnTo>
                  <a:pt x="212995" y="75483"/>
                </a:lnTo>
                <a:lnTo>
                  <a:pt x="225963" y="119708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5" name="object 125"/>
          <p:cNvSpPr/>
          <p:nvPr/>
        </p:nvSpPr>
        <p:spPr>
          <a:xfrm>
            <a:off x="4267200" y="33528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6" name="object 126"/>
          <p:cNvSpPr/>
          <p:nvPr/>
        </p:nvSpPr>
        <p:spPr>
          <a:xfrm>
            <a:off x="4267200" y="33528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61509" y="13565"/>
                </a:lnTo>
                <a:lnTo>
                  <a:pt x="190883" y="39265"/>
                </a:lnTo>
                <a:lnTo>
                  <a:pt x="212995" y="75483"/>
                </a:lnTo>
                <a:lnTo>
                  <a:pt x="225963" y="119708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7" name="object 127"/>
          <p:cNvSpPr/>
          <p:nvPr/>
        </p:nvSpPr>
        <p:spPr>
          <a:xfrm>
            <a:off x="4953000" y="25908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8" name="object 128"/>
          <p:cNvSpPr/>
          <p:nvPr/>
        </p:nvSpPr>
        <p:spPr>
          <a:xfrm>
            <a:off x="4953000" y="25908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61509" y="13565"/>
                </a:lnTo>
                <a:lnTo>
                  <a:pt x="190883" y="39265"/>
                </a:lnTo>
                <a:lnTo>
                  <a:pt x="212995" y="75483"/>
                </a:lnTo>
                <a:lnTo>
                  <a:pt x="225963" y="119708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9" name="object 129"/>
          <p:cNvSpPr/>
          <p:nvPr/>
        </p:nvSpPr>
        <p:spPr>
          <a:xfrm>
            <a:off x="4953000" y="22098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30" name="object 130"/>
          <p:cNvSpPr/>
          <p:nvPr/>
        </p:nvSpPr>
        <p:spPr>
          <a:xfrm>
            <a:off x="4953000" y="22098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61509" y="13565"/>
                </a:lnTo>
                <a:lnTo>
                  <a:pt x="190883" y="39265"/>
                </a:lnTo>
                <a:lnTo>
                  <a:pt x="212995" y="75483"/>
                </a:lnTo>
                <a:lnTo>
                  <a:pt x="225963" y="119708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31" name="object 131"/>
          <p:cNvSpPr/>
          <p:nvPr/>
        </p:nvSpPr>
        <p:spPr>
          <a:xfrm>
            <a:off x="6248400" y="25908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32" name="object 132"/>
          <p:cNvSpPr/>
          <p:nvPr/>
        </p:nvSpPr>
        <p:spPr>
          <a:xfrm>
            <a:off x="6248400" y="25908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61509" y="13565"/>
                </a:lnTo>
                <a:lnTo>
                  <a:pt x="190883" y="39265"/>
                </a:lnTo>
                <a:lnTo>
                  <a:pt x="212995" y="75483"/>
                </a:lnTo>
                <a:lnTo>
                  <a:pt x="225963" y="119708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33" name="object 133"/>
          <p:cNvSpPr/>
          <p:nvPr/>
        </p:nvSpPr>
        <p:spPr>
          <a:xfrm>
            <a:off x="6248400" y="22098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0"/>
                </a:moveTo>
                <a:lnTo>
                  <a:pt x="67090" y="13565"/>
                </a:lnTo>
                <a:lnTo>
                  <a:pt x="37716" y="39265"/>
                </a:lnTo>
                <a:lnTo>
                  <a:pt x="15604" y="75483"/>
                </a:lnTo>
                <a:lnTo>
                  <a:pt x="2636" y="119708"/>
                </a:lnTo>
                <a:lnTo>
                  <a:pt x="0" y="152400"/>
                </a:lnTo>
                <a:lnTo>
                  <a:pt x="670" y="169004"/>
                </a:lnTo>
                <a:lnTo>
                  <a:pt x="10172" y="215340"/>
                </a:lnTo>
                <a:lnTo>
                  <a:pt x="29445" y="254506"/>
                </a:lnTo>
                <a:lnTo>
                  <a:pt x="56608" y="283991"/>
                </a:lnTo>
                <a:lnTo>
                  <a:pt x="101844" y="303905"/>
                </a:lnTo>
                <a:lnTo>
                  <a:pt x="114300" y="304800"/>
                </a:lnTo>
                <a:lnTo>
                  <a:pt x="126755" y="303905"/>
                </a:lnTo>
                <a:lnTo>
                  <a:pt x="171991" y="283991"/>
                </a:lnTo>
                <a:lnTo>
                  <a:pt x="199154" y="254506"/>
                </a:lnTo>
                <a:lnTo>
                  <a:pt x="218427" y="215340"/>
                </a:lnTo>
                <a:lnTo>
                  <a:pt x="227929" y="169004"/>
                </a:lnTo>
                <a:lnTo>
                  <a:pt x="228600" y="152400"/>
                </a:lnTo>
                <a:lnTo>
                  <a:pt x="227929" y="135795"/>
                </a:lnTo>
                <a:lnTo>
                  <a:pt x="218427" y="89459"/>
                </a:lnTo>
                <a:lnTo>
                  <a:pt x="199154" y="50293"/>
                </a:lnTo>
                <a:lnTo>
                  <a:pt x="171991" y="20808"/>
                </a:lnTo>
                <a:lnTo>
                  <a:pt x="126755" y="894"/>
                </a:lnTo>
                <a:lnTo>
                  <a:pt x="11430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34" name="object 134"/>
          <p:cNvSpPr/>
          <p:nvPr/>
        </p:nvSpPr>
        <p:spPr>
          <a:xfrm>
            <a:off x="6248400" y="22098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14300" y="304800"/>
                </a:moveTo>
                <a:lnTo>
                  <a:pt x="67090" y="291234"/>
                </a:lnTo>
                <a:lnTo>
                  <a:pt x="37716" y="265534"/>
                </a:lnTo>
                <a:lnTo>
                  <a:pt x="15604" y="229316"/>
                </a:lnTo>
                <a:lnTo>
                  <a:pt x="2636" y="185091"/>
                </a:lnTo>
                <a:lnTo>
                  <a:pt x="0" y="152400"/>
                </a:lnTo>
                <a:lnTo>
                  <a:pt x="670" y="135795"/>
                </a:lnTo>
                <a:lnTo>
                  <a:pt x="10172" y="89459"/>
                </a:lnTo>
                <a:lnTo>
                  <a:pt x="29445" y="50293"/>
                </a:lnTo>
                <a:lnTo>
                  <a:pt x="56608" y="20808"/>
                </a:lnTo>
                <a:lnTo>
                  <a:pt x="101844" y="894"/>
                </a:lnTo>
                <a:lnTo>
                  <a:pt x="114300" y="0"/>
                </a:lnTo>
                <a:lnTo>
                  <a:pt x="161509" y="13565"/>
                </a:lnTo>
                <a:lnTo>
                  <a:pt x="190883" y="39265"/>
                </a:lnTo>
                <a:lnTo>
                  <a:pt x="212995" y="75483"/>
                </a:lnTo>
                <a:lnTo>
                  <a:pt x="225963" y="119708"/>
                </a:lnTo>
                <a:lnTo>
                  <a:pt x="228600" y="152400"/>
                </a:lnTo>
                <a:lnTo>
                  <a:pt x="227929" y="169004"/>
                </a:lnTo>
                <a:lnTo>
                  <a:pt x="218427" y="215340"/>
                </a:lnTo>
                <a:lnTo>
                  <a:pt x="199154" y="254506"/>
                </a:lnTo>
                <a:lnTo>
                  <a:pt x="171991" y="283991"/>
                </a:lnTo>
                <a:lnTo>
                  <a:pt x="126755" y="303905"/>
                </a:lnTo>
                <a:lnTo>
                  <a:pt x="114300" y="3048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00953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501376"/>
            <a:ext cx="8229600" cy="717824"/>
          </a:xfrm>
          <a:prstGeom prst="rect">
            <a:avLst/>
          </a:prstGeom>
        </p:spPr>
        <p:txBody>
          <a:bodyPr vert="horz" wrap="square" lIns="0" tIns="40322" rIns="0" bIns="0" rtlCol="0">
            <a:spAutoFit/>
          </a:bodyPr>
          <a:lstStyle/>
          <a:p>
            <a:pPr marL="174625">
              <a:lnSpc>
                <a:spcPct val="100000"/>
              </a:lnSpc>
            </a:pPr>
            <a:r>
              <a:rPr spc="-5" dirty="0">
                <a:solidFill>
                  <a:schemeClr val="bg1"/>
                </a:solidFill>
                <a:latin typeface="Times New Roman"/>
                <a:cs typeface="Times New Roman"/>
              </a:rPr>
              <a:t>Bu</a:t>
            </a:r>
            <a:r>
              <a:rPr dirty="0">
                <a:solidFill>
                  <a:schemeClr val="bg1"/>
                </a:solidFill>
                <a:latin typeface="Times New Roman"/>
                <a:cs typeface="Times New Roman"/>
              </a:rPr>
              <a:t>ll</a:t>
            </a:r>
            <a:r>
              <a:rPr spc="-5" dirty="0">
                <a:solidFill>
                  <a:schemeClr val="bg1"/>
                </a:solidFill>
                <a:latin typeface="Times New Roman"/>
                <a:cs typeface="Times New Roman"/>
              </a:rPr>
              <a:t>s</a:t>
            </a:r>
            <a:r>
              <a:rPr dirty="0">
                <a:solidFill>
                  <a:schemeClr val="bg1"/>
                </a:solidFill>
                <a:latin typeface="Times New Roman"/>
                <a:cs typeface="Times New Roman"/>
              </a:rPr>
              <a:t>-</a:t>
            </a:r>
            <a:r>
              <a:rPr spc="-5" dirty="0">
                <a:solidFill>
                  <a:schemeClr val="bg1"/>
                </a:solidFill>
                <a:latin typeface="Times New Roman"/>
                <a:cs typeface="Times New Roman"/>
              </a:rPr>
              <a:t>E</a:t>
            </a:r>
            <a:r>
              <a:rPr spc="5" dirty="0">
                <a:solidFill>
                  <a:schemeClr val="bg1"/>
                </a:solidFill>
                <a:latin typeface="Times New Roman"/>
                <a:cs typeface="Times New Roman"/>
              </a:rPr>
              <a:t>y</a:t>
            </a:r>
            <a:r>
              <a:rPr dirty="0">
                <a:solidFill>
                  <a:schemeClr val="bg1"/>
                </a:solidFill>
                <a:latin typeface="Times New Roman"/>
                <a:cs typeface="Times New Roman"/>
              </a:rPr>
              <a:t>e</a:t>
            </a:r>
          </a:p>
        </p:txBody>
      </p:sp>
      <p:sp>
        <p:nvSpPr>
          <p:cNvPr id="3" name="object 3"/>
          <p:cNvSpPr/>
          <p:nvPr/>
        </p:nvSpPr>
        <p:spPr>
          <a:xfrm>
            <a:off x="3505200" y="2819400"/>
            <a:ext cx="2057400" cy="2057400"/>
          </a:xfrm>
          <a:custGeom>
            <a:avLst/>
            <a:gdLst/>
            <a:ahLst/>
            <a:cxnLst/>
            <a:rect l="l" t="t" r="r" b="b"/>
            <a:pathLst>
              <a:path w="2057400" h="2057400">
                <a:moveTo>
                  <a:pt x="1028700" y="0"/>
                </a:moveTo>
                <a:lnTo>
                  <a:pt x="944330" y="3410"/>
                </a:lnTo>
                <a:lnTo>
                  <a:pt x="861839" y="13463"/>
                </a:lnTo>
                <a:lnTo>
                  <a:pt x="781491" y="29896"/>
                </a:lnTo>
                <a:lnTo>
                  <a:pt x="703551" y="52443"/>
                </a:lnTo>
                <a:lnTo>
                  <a:pt x="628283" y="80840"/>
                </a:lnTo>
                <a:lnTo>
                  <a:pt x="555953" y="114821"/>
                </a:lnTo>
                <a:lnTo>
                  <a:pt x="486825" y="154123"/>
                </a:lnTo>
                <a:lnTo>
                  <a:pt x="421163" y="198479"/>
                </a:lnTo>
                <a:lnTo>
                  <a:pt x="359233" y="247626"/>
                </a:lnTo>
                <a:lnTo>
                  <a:pt x="301299" y="301299"/>
                </a:lnTo>
                <a:lnTo>
                  <a:pt x="247626" y="359233"/>
                </a:lnTo>
                <a:lnTo>
                  <a:pt x="198479" y="421163"/>
                </a:lnTo>
                <a:lnTo>
                  <a:pt x="154123" y="486825"/>
                </a:lnTo>
                <a:lnTo>
                  <a:pt x="114821" y="555953"/>
                </a:lnTo>
                <a:lnTo>
                  <a:pt x="80840" y="628283"/>
                </a:lnTo>
                <a:lnTo>
                  <a:pt x="52443" y="703551"/>
                </a:lnTo>
                <a:lnTo>
                  <a:pt x="29896" y="781491"/>
                </a:lnTo>
                <a:lnTo>
                  <a:pt x="13463" y="861839"/>
                </a:lnTo>
                <a:lnTo>
                  <a:pt x="3410" y="944330"/>
                </a:lnTo>
                <a:lnTo>
                  <a:pt x="0" y="1028700"/>
                </a:lnTo>
                <a:lnTo>
                  <a:pt x="3410" y="1113069"/>
                </a:lnTo>
                <a:lnTo>
                  <a:pt x="13463" y="1195560"/>
                </a:lnTo>
                <a:lnTo>
                  <a:pt x="29896" y="1275908"/>
                </a:lnTo>
                <a:lnTo>
                  <a:pt x="52443" y="1353848"/>
                </a:lnTo>
                <a:lnTo>
                  <a:pt x="80840" y="1429116"/>
                </a:lnTo>
                <a:lnTo>
                  <a:pt x="114821" y="1501446"/>
                </a:lnTo>
                <a:lnTo>
                  <a:pt x="154123" y="1570574"/>
                </a:lnTo>
                <a:lnTo>
                  <a:pt x="198479" y="1636236"/>
                </a:lnTo>
                <a:lnTo>
                  <a:pt x="247626" y="1698166"/>
                </a:lnTo>
                <a:lnTo>
                  <a:pt x="301299" y="1756100"/>
                </a:lnTo>
                <a:lnTo>
                  <a:pt x="359233" y="1809773"/>
                </a:lnTo>
                <a:lnTo>
                  <a:pt x="421163" y="1858920"/>
                </a:lnTo>
                <a:lnTo>
                  <a:pt x="486825" y="1903276"/>
                </a:lnTo>
                <a:lnTo>
                  <a:pt x="555953" y="1942578"/>
                </a:lnTo>
                <a:lnTo>
                  <a:pt x="628283" y="1976559"/>
                </a:lnTo>
                <a:lnTo>
                  <a:pt x="703551" y="2004956"/>
                </a:lnTo>
                <a:lnTo>
                  <a:pt x="781491" y="2027503"/>
                </a:lnTo>
                <a:lnTo>
                  <a:pt x="861839" y="2043936"/>
                </a:lnTo>
                <a:lnTo>
                  <a:pt x="944330" y="2053989"/>
                </a:lnTo>
                <a:lnTo>
                  <a:pt x="1028700" y="2057400"/>
                </a:lnTo>
                <a:lnTo>
                  <a:pt x="1113069" y="2053989"/>
                </a:lnTo>
                <a:lnTo>
                  <a:pt x="1195560" y="2043936"/>
                </a:lnTo>
                <a:lnTo>
                  <a:pt x="1275908" y="2027503"/>
                </a:lnTo>
                <a:lnTo>
                  <a:pt x="1353848" y="2004956"/>
                </a:lnTo>
                <a:lnTo>
                  <a:pt x="1429116" y="1976559"/>
                </a:lnTo>
                <a:lnTo>
                  <a:pt x="1501446" y="1942578"/>
                </a:lnTo>
                <a:lnTo>
                  <a:pt x="1570574" y="1903276"/>
                </a:lnTo>
                <a:lnTo>
                  <a:pt x="1636236" y="1858920"/>
                </a:lnTo>
                <a:lnTo>
                  <a:pt x="1698166" y="1809773"/>
                </a:lnTo>
                <a:lnTo>
                  <a:pt x="1756100" y="1756100"/>
                </a:lnTo>
                <a:lnTo>
                  <a:pt x="1809773" y="1698166"/>
                </a:lnTo>
                <a:lnTo>
                  <a:pt x="1858920" y="1636236"/>
                </a:lnTo>
                <a:lnTo>
                  <a:pt x="1903276" y="1570574"/>
                </a:lnTo>
                <a:lnTo>
                  <a:pt x="1942578" y="1501446"/>
                </a:lnTo>
                <a:lnTo>
                  <a:pt x="1976559" y="1429116"/>
                </a:lnTo>
                <a:lnTo>
                  <a:pt x="2004956" y="1353848"/>
                </a:lnTo>
                <a:lnTo>
                  <a:pt x="2027503" y="1275908"/>
                </a:lnTo>
                <a:lnTo>
                  <a:pt x="2043936" y="1195560"/>
                </a:lnTo>
                <a:lnTo>
                  <a:pt x="2053989" y="1113069"/>
                </a:lnTo>
                <a:lnTo>
                  <a:pt x="2057400" y="1028700"/>
                </a:lnTo>
                <a:lnTo>
                  <a:pt x="2053989" y="944330"/>
                </a:lnTo>
                <a:lnTo>
                  <a:pt x="2043936" y="861839"/>
                </a:lnTo>
                <a:lnTo>
                  <a:pt x="2027503" y="781491"/>
                </a:lnTo>
                <a:lnTo>
                  <a:pt x="2004956" y="703551"/>
                </a:lnTo>
                <a:lnTo>
                  <a:pt x="1976559" y="628283"/>
                </a:lnTo>
                <a:lnTo>
                  <a:pt x="1942578" y="555953"/>
                </a:lnTo>
                <a:lnTo>
                  <a:pt x="1903276" y="486825"/>
                </a:lnTo>
                <a:lnTo>
                  <a:pt x="1858920" y="421163"/>
                </a:lnTo>
                <a:lnTo>
                  <a:pt x="1809773" y="359233"/>
                </a:lnTo>
                <a:lnTo>
                  <a:pt x="1756100" y="301299"/>
                </a:lnTo>
                <a:lnTo>
                  <a:pt x="1698166" y="247626"/>
                </a:lnTo>
                <a:lnTo>
                  <a:pt x="1636236" y="198479"/>
                </a:lnTo>
                <a:lnTo>
                  <a:pt x="1570574" y="154123"/>
                </a:lnTo>
                <a:lnTo>
                  <a:pt x="1501446" y="114821"/>
                </a:lnTo>
                <a:lnTo>
                  <a:pt x="1429116" y="80840"/>
                </a:lnTo>
                <a:lnTo>
                  <a:pt x="1353848" y="52443"/>
                </a:lnTo>
                <a:lnTo>
                  <a:pt x="1275908" y="29896"/>
                </a:lnTo>
                <a:lnTo>
                  <a:pt x="1195560" y="13463"/>
                </a:lnTo>
                <a:lnTo>
                  <a:pt x="1113069" y="3410"/>
                </a:lnTo>
                <a:lnTo>
                  <a:pt x="1028700" y="0"/>
                </a:lnTo>
                <a:close/>
              </a:path>
            </a:pathLst>
          </a:custGeom>
          <a:solidFill>
            <a:srgbClr val="FFCC66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" name="object 4"/>
          <p:cNvSpPr/>
          <p:nvPr/>
        </p:nvSpPr>
        <p:spPr>
          <a:xfrm>
            <a:off x="3505200" y="2819400"/>
            <a:ext cx="2057400" cy="2057400"/>
          </a:xfrm>
          <a:custGeom>
            <a:avLst/>
            <a:gdLst/>
            <a:ahLst/>
            <a:cxnLst/>
            <a:rect l="l" t="t" r="r" b="b"/>
            <a:pathLst>
              <a:path w="2057400" h="2057400">
                <a:moveTo>
                  <a:pt x="0" y="1028700"/>
                </a:moveTo>
                <a:lnTo>
                  <a:pt x="3410" y="944330"/>
                </a:lnTo>
                <a:lnTo>
                  <a:pt x="13463" y="861839"/>
                </a:lnTo>
                <a:lnTo>
                  <a:pt x="29896" y="781491"/>
                </a:lnTo>
                <a:lnTo>
                  <a:pt x="52443" y="703551"/>
                </a:lnTo>
                <a:lnTo>
                  <a:pt x="80840" y="628283"/>
                </a:lnTo>
                <a:lnTo>
                  <a:pt x="114821" y="555953"/>
                </a:lnTo>
                <a:lnTo>
                  <a:pt x="154123" y="486825"/>
                </a:lnTo>
                <a:lnTo>
                  <a:pt x="198479" y="421163"/>
                </a:lnTo>
                <a:lnTo>
                  <a:pt x="247626" y="359233"/>
                </a:lnTo>
                <a:lnTo>
                  <a:pt x="301299" y="301299"/>
                </a:lnTo>
                <a:lnTo>
                  <a:pt x="359233" y="247626"/>
                </a:lnTo>
                <a:lnTo>
                  <a:pt x="421163" y="198479"/>
                </a:lnTo>
                <a:lnTo>
                  <a:pt x="486825" y="154123"/>
                </a:lnTo>
                <a:lnTo>
                  <a:pt x="555953" y="114821"/>
                </a:lnTo>
                <a:lnTo>
                  <a:pt x="628283" y="80840"/>
                </a:lnTo>
                <a:lnTo>
                  <a:pt x="703551" y="52443"/>
                </a:lnTo>
                <a:lnTo>
                  <a:pt x="781491" y="29896"/>
                </a:lnTo>
                <a:lnTo>
                  <a:pt x="861839" y="13463"/>
                </a:lnTo>
                <a:lnTo>
                  <a:pt x="944330" y="3410"/>
                </a:lnTo>
                <a:lnTo>
                  <a:pt x="1028700" y="0"/>
                </a:lnTo>
                <a:lnTo>
                  <a:pt x="1113069" y="3410"/>
                </a:lnTo>
                <a:lnTo>
                  <a:pt x="1195560" y="13463"/>
                </a:lnTo>
                <a:lnTo>
                  <a:pt x="1275908" y="29896"/>
                </a:lnTo>
                <a:lnTo>
                  <a:pt x="1353848" y="52443"/>
                </a:lnTo>
                <a:lnTo>
                  <a:pt x="1429116" y="80840"/>
                </a:lnTo>
                <a:lnTo>
                  <a:pt x="1501446" y="114821"/>
                </a:lnTo>
                <a:lnTo>
                  <a:pt x="1570574" y="154123"/>
                </a:lnTo>
                <a:lnTo>
                  <a:pt x="1636236" y="198479"/>
                </a:lnTo>
                <a:lnTo>
                  <a:pt x="1698166" y="247626"/>
                </a:lnTo>
                <a:lnTo>
                  <a:pt x="1756100" y="301299"/>
                </a:lnTo>
                <a:lnTo>
                  <a:pt x="1809773" y="359233"/>
                </a:lnTo>
                <a:lnTo>
                  <a:pt x="1858920" y="421163"/>
                </a:lnTo>
                <a:lnTo>
                  <a:pt x="1903276" y="486825"/>
                </a:lnTo>
                <a:lnTo>
                  <a:pt x="1942578" y="555953"/>
                </a:lnTo>
                <a:lnTo>
                  <a:pt x="1976559" y="628283"/>
                </a:lnTo>
                <a:lnTo>
                  <a:pt x="2004956" y="703551"/>
                </a:lnTo>
                <a:lnTo>
                  <a:pt x="2027503" y="781491"/>
                </a:lnTo>
                <a:lnTo>
                  <a:pt x="2043936" y="861839"/>
                </a:lnTo>
                <a:lnTo>
                  <a:pt x="2053989" y="944330"/>
                </a:lnTo>
                <a:lnTo>
                  <a:pt x="2057400" y="1028700"/>
                </a:lnTo>
                <a:lnTo>
                  <a:pt x="2053989" y="1113069"/>
                </a:lnTo>
                <a:lnTo>
                  <a:pt x="2043936" y="1195560"/>
                </a:lnTo>
                <a:lnTo>
                  <a:pt x="2027503" y="1275908"/>
                </a:lnTo>
                <a:lnTo>
                  <a:pt x="2004956" y="1353848"/>
                </a:lnTo>
                <a:lnTo>
                  <a:pt x="1976559" y="1429116"/>
                </a:lnTo>
                <a:lnTo>
                  <a:pt x="1942578" y="1501446"/>
                </a:lnTo>
                <a:lnTo>
                  <a:pt x="1903276" y="1570574"/>
                </a:lnTo>
                <a:lnTo>
                  <a:pt x="1858920" y="1636236"/>
                </a:lnTo>
                <a:lnTo>
                  <a:pt x="1809773" y="1698166"/>
                </a:lnTo>
                <a:lnTo>
                  <a:pt x="1756100" y="1756100"/>
                </a:lnTo>
                <a:lnTo>
                  <a:pt x="1698166" y="1809773"/>
                </a:lnTo>
                <a:lnTo>
                  <a:pt x="1636236" y="1858920"/>
                </a:lnTo>
                <a:lnTo>
                  <a:pt x="1570574" y="1903276"/>
                </a:lnTo>
                <a:lnTo>
                  <a:pt x="1501446" y="1942578"/>
                </a:lnTo>
                <a:lnTo>
                  <a:pt x="1429116" y="1976559"/>
                </a:lnTo>
                <a:lnTo>
                  <a:pt x="1353848" y="2004956"/>
                </a:lnTo>
                <a:lnTo>
                  <a:pt x="1275908" y="2027503"/>
                </a:lnTo>
                <a:lnTo>
                  <a:pt x="1195560" y="2043936"/>
                </a:lnTo>
                <a:lnTo>
                  <a:pt x="1113069" y="2053989"/>
                </a:lnTo>
                <a:lnTo>
                  <a:pt x="1028700" y="2057400"/>
                </a:lnTo>
                <a:lnTo>
                  <a:pt x="944330" y="2053989"/>
                </a:lnTo>
                <a:lnTo>
                  <a:pt x="861839" y="2043936"/>
                </a:lnTo>
                <a:lnTo>
                  <a:pt x="781491" y="2027503"/>
                </a:lnTo>
                <a:lnTo>
                  <a:pt x="703551" y="2004956"/>
                </a:lnTo>
                <a:lnTo>
                  <a:pt x="628283" y="1976559"/>
                </a:lnTo>
                <a:lnTo>
                  <a:pt x="555953" y="1942578"/>
                </a:lnTo>
                <a:lnTo>
                  <a:pt x="486825" y="1903276"/>
                </a:lnTo>
                <a:lnTo>
                  <a:pt x="421163" y="1858920"/>
                </a:lnTo>
                <a:lnTo>
                  <a:pt x="359233" y="1809773"/>
                </a:lnTo>
                <a:lnTo>
                  <a:pt x="301299" y="1756100"/>
                </a:lnTo>
                <a:lnTo>
                  <a:pt x="247626" y="1698166"/>
                </a:lnTo>
                <a:lnTo>
                  <a:pt x="198479" y="1636236"/>
                </a:lnTo>
                <a:lnTo>
                  <a:pt x="154123" y="1570574"/>
                </a:lnTo>
                <a:lnTo>
                  <a:pt x="114821" y="1501446"/>
                </a:lnTo>
                <a:lnTo>
                  <a:pt x="80840" y="1429116"/>
                </a:lnTo>
                <a:lnTo>
                  <a:pt x="52443" y="1353848"/>
                </a:lnTo>
                <a:lnTo>
                  <a:pt x="29896" y="1275908"/>
                </a:lnTo>
                <a:lnTo>
                  <a:pt x="13463" y="1195560"/>
                </a:lnTo>
                <a:lnTo>
                  <a:pt x="3410" y="1113069"/>
                </a:lnTo>
                <a:lnTo>
                  <a:pt x="0" y="10287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" name="object 5"/>
          <p:cNvSpPr/>
          <p:nvPr/>
        </p:nvSpPr>
        <p:spPr>
          <a:xfrm>
            <a:off x="5638800" y="32766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190500" y="0"/>
                </a:moveTo>
                <a:lnTo>
                  <a:pt x="144721" y="6643"/>
                </a:lnTo>
                <a:lnTo>
                  <a:pt x="102955" y="25516"/>
                </a:lnTo>
                <a:lnTo>
                  <a:pt x="66526" y="55028"/>
                </a:lnTo>
                <a:lnTo>
                  <a:pt x="36756" y="93592"/>
                </a:lnTo>
                <a:lnTo>
                  <a:pt x="14970" y="139619"/>
                </a:lnTo>
                <a:lnTo>
                  <a:pt x="2493" y="191520"/>
                </a:lnTo>
                <a:lnTo>
                  <a:pt x="0" y="228600"/>
                </a:lnTo>
                <a:lnTo>
                  <a:pt x="631" y="247348"/>
                </a:lnTo>
                <a:lnTo>
                  <a:pt x="9712" y="300854"/>
                </a:lnTo>
                <a:lnTo>
                  <a:pt x="28542" y="349016"/>
                </a:lnTo>
                <a:lnTo>
                  <a:pt x="55797" y="390244"/>
                </a:lnTo>
                <a:lnTo>
                  <a:pt x="90154" y="422950"/>
                </a:lnTo>
                <a:lnTo>
                  <a:pt x="130288" y="445545"/>
                </a:lnTo>
                <a:lnTo>
                  <a:pt x="174876" y="456442"/>
                </a:lnTo>
                <a:lnTo>
                  <a:pt x="190500" y="457200"/>
                </a:lnTo>
                <a:lnTo>
                  <a:pt x="206123" y="456442"/>
                </a:lnTo>
                <a:lnTo>
                  <a:pt x="250711" y="445545"/>
                </a:lnTo>
                <a:lnTo>
                  <a:pt x="290845" y="422950"/>
                </a:lnTo>
                <a:lnTo>
                  <a:pt x="325202" y="390244"/>
                </a:lnTo>
                <a:lnTo>
                  <a:pt x="352457" y="349016"/>
                </a:lnTo>
                <a:lnTo>
                  <a:pt x="371287" y="300854"/>
                </a:lnTo>
                <a:lnTo>
                  <a:pt x="380368" y="247348"/>
                </a:lnTo>
                <a:lnTo>
                  <a:pt x="381000" y="228600"/>
                </a:lnTo>
                <a:lnTo>
                  <a:pt x="380368" y="209851"/>
                </a:lnTo>
                <a:lnTo>
                  <a:pt x="371287" y="156345"/>
                </a:lnTo>
                <a:lnTo>
                  <a:pt x="352457" y="108183"/>
                </a:lnTo>
                <a:lnTo>
                  <a:pt x="325202" y="66955"/>
                </a:lnTo>
                <a:lnTo>
                  <a:pt x="290845" y="34249"/>
                </a:lnTo>
                <a:lnTo>
                  <a:pt x="250711" y="11654"/>
                </a:lnTo>
                <a:lnTo>
                  <a:pt x="206123" y="757"/>
                </a:lnTo>
                <a:lnTo>
                  <a:pt x="190500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/>
        </p:nvSpPr>
        <p:spPr>
          <a:xfrm>
            <a:off x="5638800" y="32766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0" y="228600"/>
                </a:moveTo>
                <a:lnTo>
                  <a:pt x="5536" y="173665"/>
                </a:lnTo>
                <a:lnTo>
                  <a:pt x="21263" y="123545"/>
                </a:lnTo>
                <a:lnTo>
                  <a:pt x="45857" y="79830"/>
                </a:lnTo>
                <a:lnTo>
                  <a:pt x="77994" y="44106"/>
                </a:lnTo>
                <a:lnTo>
                  <a:pt x="116350" y="17964"/>
                </a:lnTo>
                <a:lnTo>
                  <a:pt x="159600" y="2992"/>
                </a:lnTo>
                <a:lnTo>
                  <a:pt x="190500" y="0"/>
                </a:lnTo>
                <a:lnTo>
                  <a:pt x="236278" y="6643"/>
                </a:lnTo>
                <a:lnTo>
                  <a:pt x="278044" y="25516"/>
                </a:lnTo>
                <a:lnTo>
                  <a:pt x="314473" y="55028"/>
                </a:lnTo>
                <a:lnTo>
                  <a:pt x="344243" y="93592"/>
                </a:lnTo>
                <a:lnTo>
                  <a:pt x="366029" y="139619"/>
                </a:lnTo>
                <a:lnTo>
                  <a:pt x="378506" y="191520"/>
                </a:lnTo>
                <a:lnTo>
                  <a:pt x="381000" y="228600"/>
                </a:lnTo>
                <a:lnTo>
                  <a:pt x="380368" y="247348"/>
                </a:lnTo>
                <a:lnTo>
                  <a:pt x="371287" y="300854"/>
                </a:lnTo>
                <a:lnTo>
                  <a:pt x="352457" y="349016"/>
                </a:lnTo>
                <a:lnTo>
                  <a:pt x="325202" y="390244"/>
                </a:lnTo>
                <a:lnTo>
                  <a:pt x="290845" y="422950"/>
                </a:lnTo>
                <a:lnTo>
                  <a:pt x="250711" y="445545"/>
                </a:lnTo>
                <a:lnTo>
                  <a:pt x="206123" y="456442"/>
                </a:lnTo>
                <a:lnTo>
                  <a:pt x="190500" y="457200"/>
                </a:lnTo>
                <a:lnTo>
                  <a:pt x="174876" y="456442"/>
                </a:lnTo>
                <a:lnTo>
                  <a:pt x="130288" y="445545"/>
                </a:lnTo>
                <a:lnTo>
                  <a:pt x="90154" y="422950"/>
                </a:lnTo>
                <a:lnTo>
                  <a:pt x="55797" y="390244"/>
                </a:lnTo>
                <a:lnTo>
                  <a:pt x="28542" y="349016"/>
                </a:lnTo>
                <a:lnTo>
                  <a:pt x="9712" y="300854"/>
                </a:lnTo>
                <a:lnTo>
                  <a:pt x="631" y="247348"/>
                </a:lnTo>
                <a:lnTo>
                  <a:pt x="0" y="2286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" name="object 7"/>
          <p:cNvSpPr/>
          <p:nvPr/>
        </p:nvSpPr>
        <p:spPr>
          <a:xfrm>
            <a:off x="2209800" y="6400800"/>
            <a:ext cx="457200" cy="381000"/>
          </a:xfrm>
          <a:custGeom>
            <a:avLst/>
            <a:gdLst/>
            <a:ahLst/>
            <a:cxnLst/>
            <a:rect l="l" t="t" r="r" b="b"/>
            <a:pathLst>
              <a:path w="457200" h="381000">
                <a:moveTo>
                  <a:pt x="228600" y="0"/>
                </a:moveTo>
                <a:lnTo>
                  <a:pt x="173665" y="5536"/>
                </a:lnTo>
                <a:lnTo>
                  <a:pt x="123545" y="21263"/>
                </a:lnTo>
                <a:lnTo>
                  <a:pt x="79830" y="45857"/>
                </a:lnTo>
                <a:lnTo>
                  <a:pt x="44106" y="77994"/>
                </a:lnTo>
                <a:lnTo>
                  <a:pt x="17964" y="116350"/>
                </a:lnTo>
                <a:lnTo>
                  <a:pt x="2992" y="159600"/>
                </a:lnTo>
                <a:lnTo>
                  <a:pt x="0" y="190500"/>
                </a:lnTo>
                <a:lnTo>
                  <a:pt x="757" y="206123"/>
                </a:lnTo>
                <a:lnTo>
                  <a:pt x="11654" y="250711"/>
                </a:lnTo>
                <a:lnTo>
                  <a:pt x="34249" y="290845"/>
                </a:lnTo>
                <a:lnTo>
                  <a:pt x="66955" y="325202"/>
                </a:lnTo>
                <a:lnTo>
                  <a:pt x="108183" y="352457"/>
                </a:lnTo>
                <a:lnTo>
                  <a:pt x="156345" y="371287"/>
                </a:lnTo>
                <a:lnTo>
                  <a:pt x="209851" y="380368"/>
                </a:lnTo>
                <a:lnTo>
                  <a:pt x="228600" y="381000"/>
                </a:lnTo>
                <a:lnTo>
                  <a:pt x="247348" y="380368"/>
                </a:lnTo>
                <a:lnTo>
                  <a:pt x="300854" y="371287"/>
                </a:lnTo>
                <a:lnTo>
                  <a:pt x="349016" y="352457"/>
                </a:lnTo>
                <a:lnTo>
                  <a:pt x="390244" y="325202"/>
                </a:lnTo>
                <a:lnTo>
                  <a:pt x="422950" y="290845"/>
                </a:lnTo>
                <a:lnTo>
                  <a:pt x="445545" y="250711"/>
                </a:lnTo>
                <a:lnTo>
                  <a:pt x="456442" y="206123"/>
                </a:lnTo>
                <a:lnTo>
                  <a:pt x="457200" y="190500"/>
                </a:lnTo>
                <a:lnTo>
                  <a:pt x="456442" y="174876"/>
                </a:lnTo>
                <a:lnTo>
                  <a:pt x="445545" y="130288"/>
                </a:lnTo>
                <a:lnTo>
                  <a:pt x="422950" y="90154"/>
                </a:lnTo>
                <a:lnTo>
                  <a:pt x="390244" y="55797"/>
                </a:lnTo>
                <a:lnTo>
                  <a:pt x="349016" y="28542"/>
                </a:lnTo>
                <a:lnTo>
                  <a:pt x="300854" y="9712"/>
                </a:lnTo>
                <a:lnTo>
                  <a:pt x="247348" y="631"/>
                </a:lnTo>
                <a:lnTo>
                  <a:pt x="228600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" name="object 8"/>
          <p:cNvSpPr/>
          <p:nvPr/>
        </p:nvSpPr>
        <p:spPr>
          <a:xfrm>
            <a:off x="2209800" y="6400800"/>
            <a:ext cx="457200" cy="381000"/>
          </a:xfrm>
          <a:custGeom>
            <a:avLst/>
            <a:gdLst/>
            <a:ahLst/>
            <a:cxnLst/>
            <a:rect l="l" t="t" r="r" b="b"/>
            <a:pathLst>
              <a:path w="457200" h="381000">
                <a:moveTo>
                  <a:pt x="228600" y="381000"/>
                </a:moveTo>
                <a:lnTo>
                  <a:pt x="173665" y="375463"/>
                </a:lnTo>
                <a:lnTo>
                  <a:pt x="123545" y="359736"/>
                </a:lnTo>
                <a:lnTo>
                  <a:pt x="79830" y="335142"/>
                </a:lnTo>
                <a:lnTo>
                  <a:pt x="44106" y="303005"/>
                </a:lnTo>
                <a:lnTo>
                  <a:pt x="17964" y="264649"/>
                </a:lnTo>
                <a:lnTo>
                  <a:pt x="2992" y="221399"/>
                </a:lnTo>
                <a:lnTo>
                  <a:pt x="0" y="190500"/>
                </a:lnTo>
                <a:lnTo>
                  <a:pt x="6643" y="144721"/>
                </a:lnTo>
                <a:lnTo>
                  <a:pt x="25516" y="102955"/>
                </a:lnTo>
                <a:lnTo>
                  <a:pt x="55028" y="66526"/>
                </a:lnTo>
                <a:lnTo>
                  <a:pt x="93592" y="36756"/>
                </a:lnTo>
                <a:lnTo>
                  <a:pt x="139619" y="14970"/>
                </a:lnTo>
                <a:lnTo>
                  <a:pt x="191520" y="2493"/>
                </a:lnTo>
                <a:lnTo>
                  <a:pt x="228600" y="0"/>
                </a:lnTo>
                <a:lnTo>
                  <a:pt x="283534" y="5536"/>
                </a:lnTo>
                <a:lnTo>
                  <a:pt x="333654" y="21263"/>
                </a:lnTo>
                <a:lnTo>
                  <a:pt x="377369" y="45857"/>
                </a:lnTo>
                <a:lnTo>
                  <a:pt x="413093" y="77994"/>
                </a:lnTo>
                <a:lnTo>
                  <a:pt x="439235" y="116350"/>
                </a:lnTo>
                <a:lnTo>
                  <a:pt x="454207" y="159600"/>
                </a:lnTo>
                <a:lnTo>
                  <a:pt x="457200" y="190500"/>
                </a:lnTo>
                <a:lnTo>
                  <a:pt x="456442" y="206123"/>
                </a:lnTo>
                <a:lnTo>
                  <a:pt x="445545" y="250711"/>
                </a:lnTo>
                <a:lnTo>
                  <a:pt x="422950" y="290845"/>
                </a:lnTo>
                <a:lnTo>
                  <a:pt x="390244" y="325202"/>
                </a:lnTo>
                <a:lnTo>
                  <a:pt x="349016" y="352457"/>
                </a:lnTo>
                <a:lnTo>
                  <a:pt x="300854" y="371287"/>
                </a:lnTo>
                <a:lnTo>
                  <a:pt x="247348" y="380368"/>
                </a:lnTo>
                <a:lnTo>
                  <a:pt x="228600" y="3810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object 9"/>
          <p:cNvSpPr/>
          <p:nvPr/>
        </p:nvSpPr>
        <p:spPr>
          <a:xfrm>
            <a:off x="1280634" y="5728258"/>
            <a:ext cx="410845" cy="431165"/>
          </a:xfrm>
          <a:custGeom>
            <a:avLst/>
            <a:gdLst/>
            <a:ahLst/>
            <a:cxnLst/>
            <a:rect l="l" t="t" r="r" b="b"/>
            <a:pathLst>
              <a:path w="410844" h="431164">
                <a:moveTo>
                  <a:pt x="166935" y="0"/>
                </a:moveTo>
                <a:lnTo>
                  <a:pt x="121327" y="6428"/>
                </a:lnTo>
                <a:lnTo>
                  <a:pt x="79288" y="24855"/>
                </a:lnTo>
                <a:lnTo>
                  <a:pt x="43686" y="54889"/>
                </a:lnTo>
                <a:lnTo>
                  <a:pt x="18422" y="93055"/>
                </a:lnTo>
                <a:lnTo>
                  <a:pt x="3831" y="137119"/>
                </a:lnTo>
                <a:lnTo>
                  <a:pt x="0" y="185017"/>
                </a:lnTo>
                <a:lnTo>
                  <a:pt x="1128" y="201477"/>
                </a:lnTo>
                <a:lnTo>
                  <a:pt x="11779" y="251272"/>
                </a:lnTo>
                <a:lnTo>
                  <a:pt x="33391" y="300080"/>
                </a:lnTo>
                <a:lnTo>
                  <a:pt x="65821" y="345560"/>
                </a:lnTo>
                <a:lnTo>
                  <a:pt x="105533" y="382550"/>
                </a:lnTo>
                <a:lnTo>
                  <a:pt x="149744" y="409372"/>
                </a:lnTo>
                <a:lnTo>
                  <a:pt x="196437" y="425569"/>
                </a:lnTo>
                <a:lnTo>
                  <a:pt x="243595" y="430682"/>
                </a:lnTo>
                <a:lnTo>
                  <a:pt x="259069" y="429844"/>
                </a:lnTo>
                <a:lnTo>
                  <a:pt x="303711" y="419467"/>
                </a:lnTo>
                <a:lnTo>
                  <a:pt x="344114" y="396938"/>
                </a:lnTo>
                <a:lnTo>
                  <a:pt x="376446" y="363853"/>
                </a:lnTo>
                <a:lnTo>
                  <a:pt x="398162" y="323492"/>
                </a:lnTo>
                <a:lnTo>
                  <a:pt x="409176" y="277920"/>
                </a:lnTo>
                <a:lnTo>
                  <a:pt x="410530" y="245665"/>
                </a:lnTo>
                <a:lnTo>
                  <a:pt x="409401" y="229204"/>
                </a:lnTo>
                <a:lnTo>
                  <a:pt x="398751" y="179409"/>
                </a:lnTo>
                <a:lnTo>
                  <a:pt x="377139" y="130601"/>
                </a:lnTo>
                <a:lnTo>
                  <a:pt x="344709" y="85121"/>
                </a:lnTo>
                <a:lnTo>
                  <a:pt x="304997" y="48132"/>
                </a:lnTo>
                <a:lnTo>
                  <a:pt x="260786" y="21310"/>
                </a:lnTo>
                <a:lnTo>
                  <a:pt x="214093" y="5113"/>
                </a:lnTo>
                <a:lnTo>
                  <a:pt x="166935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280634" y="5728258"/>
            <a:ext cx="410845" cy="431165"/>
          </a:xfrm>
          <a:custGeom>
            <a:avLst/>
            <a:gdLst/>
            <a:ahLst/>
            <a:cxnLst/>
            <a:rect l="l" t="t" r="r" b="b"/>
            <a:pathLst>
              <a:path w="410844" h="431164">
                <a:moveTo>
                  <a:pt x="53932" y="331050"/>
                </a:moveTo>
                <a:lnTo>
                  <a:pt x="24963" y="284048"/>
                </a:lnTo>
                <a:lnTo>
                  <a:pt x="7015" y="234682"/>
                </a:lnTo>
                <a:lnTo>
                  <a:pt x="0" y="185017"/>
                </a:lnTo>
                <a:lnTo>
                  <a:pt x="76" y="168752"/>
                </a:lnTo>
                <a:lnTo>
                  <a:pt x="7503" y="121903"/>
                </a:lnTo>
                <a:lnTo>
                  <a:pt x="25662" y="79575"/>
                </a:lnTo>
                <a:lnTo>
                  <a:pt x="54464" y="43836"/>
                </a:lnTo>
                <a:lnTo>
                  <a:pt x="66416" y="33743"/>
                </a:lnTo>
                <a:lnTo>
                  <a:pt x="79288" y="24855"/>
                </a:lnTo>
                <a:lnTo>
                  <a:pt x="92780" y="17351"/>
                </a:lnTo>
                <a:lnTo>
                  <a:pt x="136233" y="2974"/>
                </a:lnTo>
                <a:lnTo>
                  <a:pt x="166935" y="0"/>
                </a:lnTo>
                <a:lnTo>
                  <a:pt x="182581" y="444"/>
                </a:lnTo>
                <a:lnTo>
                  <a:pt x="229808" y="9303"/>
                </a:lnTo>
                <a:lnTo>
                  <a:pt x="275898" y="29092"/>
                </a:lnTo>
                <a:lnTo>
                  <a:pt x="318833" y="59354"/>
                </a:lnTo>
                <a:lnTo>
                  <a:pt x="356598" y="99631"/>
                </a:lnTo>
                <a:lnTo>
                  <a:pt x="385566" y="146633"/>
                </a:lnTo>
                <a:lnTo>
                  <a:pt x="403515" y="196000"/>
                </a:lnTo>
                <a:lnTo>
                  <a:pt x="410530" y="245665"/>
                </a:lnTo>
                <a:lnTo>
                  <a:pt x="410454" y="261929"/>
                </a:lnTo>
                <a:lnTo>
                  <a:pt x="403026" y="308778"/>
                </a:lnTo>
                <a:lnTo>
                  <a:pt x="384868" y="351106"/>
                </a:lnTo>
                <a:lnTo>
                  <a:pt x="356065" y="386846"/>
                </a:lnTo>
                <a:lnTo>
                  <a:pt x="344114" y="396938"/>
                </a:lnTo>
                <a:lnTo>
                  <a:pt x="303711" y="419467"/>
                </a:lnTo>
                <a:lnTo>
                  <a:pt x="259069" y="429844"/>
                </a:lnTo>
                <a:lnTo>
                  <a:pt x="243595" y="430682"/>
                </a:lnTo>
                <a:lnTo>
                  <a:pt x="227948" y="430237"/>
                </a:lnTo>
                <a:lnTo>
                  <a:pt x="180721" y="421379"/>
                </a:lnTo>
                <a:lnTo>
                  <a:pt x="134632" y="401589"/>
                </a:lnTo>
                <a:lnTo>
                  <a:pt x="91696" y="371327"/>
                </a:lnTo>
                <a:lnTo>
                  <a:pt x="65821" y="345560"/>
                </a:lnTo>
                <a:lnTo>
                  <a:pt x="53932" y="33105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066800" y="51816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190500" y="0"/>
                </a:moveTo>
                <a:lnTo>
                  <a:pt x="144721" y="6643"/>
                </a:lnTo>
                <a:lnTo>
                  <a:pt x="102955" y="25516"/>
                </a:lnTo>
                <a:lnTo>
                  <a:pt x="66526" y="55028"/>
                </a:lnTo>
                <a:lnTo>
                  <a:pt x="36756" y="93592"/>
                </a:lnTo>
                <a:lnTo>
                  <a:pt x="14970" y="139619"/>
                </a:lnTo>
                <a:lnTo>
                  <a:pt x="2493" y="191520"/>
                </a:lnTo>
                <a:lnTo>
                  <a:pt x="0" y="228600"/>
                </a:lnTo>
                <a:lnTo>
                  <a:pt x="631" y="247348"/>
                </a:lnTo>
                <a:lnTo>
                  <a:pt x="9712" y="300854"/>
                </a:lnTo>
                <a:lnTo>
                  <a:pt x="28542" y="349016"/>
                </a:lnTo>
                <a:lnTo>
                  <a:pt x="55797" y="390244"/>
                </a:lnTo>
                <a:lnTo>
                  <a:pt x="90154" y="422950"/>
                </a:lnTo>
                <a:lnTo>
                  <a:pt x="130288" y="445545"/>
                </a:lnTo>
                <a:lnTo>
                  <a:pt x="174876" y="456442"/>
                </a:lnTo>
                <a:lnTo>
                  <a:pt x="190500" y="457200"/>
                </a:lnTo>
                <a:lnTo>
                  <a:pt x="206123" y="456442"/>
                </a:lnTo>
                <a:lnTo>
                  <a:pt x="250711" y="445545"/>
                </a:lnTo>
                <a:lnTo>
                  <a:pt x="290845" y="422950"/>
                </a:lnTo>
                <a:lnTo>
                  <a:pt x="325202" y="390244"/>
                </a:lnTo>
                <a:lnTo>
                  <a:pt x="352457" y="349016"/>
                </a:lnTo>
                <a:lnTo>
                  <a:pt x="371287" y="300854"/>
                </a:lnTo>
                <a:lnTo>
                  <a:pt x="380368" y="247348"/>
                </a:lnTo>
                <a:lnTo>
                  <a:pt x="381000" y="228600"/>
                </a:lnTo>
                <a:lnTo>
                  <a:pt x="380368" y="209851"/>
                </a:lnTo>
                <a:lnTo>
                  <a:pt x="371287" y="156345"/>
                </a:lnTo>
                <a:lnTo>
                  <a:pt x="352457" y="108183"/>
                </a:lnTo>
                <a:lnTo>
                  <a:pt x="325202" y="66955"/>
                </a:lnTo>
                <a:lnTo>
                  <a:pt x="290845" y="34249"/>
                </a:lnTo>
                <a:lnTo>
                  <a:pt x="250711" y="11654"/>
                </a:lnTo>
                <a:lnTo>
                  <a:pt x="206123" y="757"/>
                </a:lnTo>
                <a:lnTo>
                  <a:pt x="190500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066800" y="51816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0" y="228600"/>
                </a:moveTo>
                <a:lnTo>
                  <a:pt x="5536" y="173665"/>
                </a:lnTo>
                <a:lnTo>
                  <a:pt x="21263" y="123545"/>
                </a:lnTo>
                <a:lnTo>
                  <a:pt x="45857" y="79830"/>
                </a:lnTo>
                <a:lnTo>
                  <a:pt x="77994" y="44106"/>
                </a:lnTo>
                <a:lnTo>
                  <a:pt x="116350" y="17964"/>
                </a:lnTo>
                <a:lnTo>
                  <a:pt x="159600" y="2992"/>
                </a:lnTo>
                <a:lnTo>
                  <a:pt x="190500" y="0"/>
                </a:lnTo>
                <a:lnTo>
                  <a:pt x="206123" y="757"/>
                </a:lnTo>
                <a:lnTo>
                  <a:pt x="221399" y="2992"/>
                </a:lnTo>
                <a:lnTo>
                  <a:pt x="264649" y="17964"/>
                </a:lnTo>
                <a:lnTo>
                  <a:pt x="303005" y="44106"/>
                </a:lnTo>
                <a:lnTo>
                  <a:pt x="335142" y="79830"/>
                </a:lnTo>
                <a:lnTo>
                  <a:pt x="359736" y="123545"/>
                </a:lnTo>
                <a:lnTo>
                  <a:pt x="375463" y="173665"/>
                </a:lnTo>
                <a:lnTo>
                  <a:pt x="381000" y="228600"/>
                </a:lnTo>
                <a:lnTo>
                  <a:pt x="380368" y="247348"/>
                </a:lnTo>
                <a:lnTo>
                  <a:pt x="371287" y="300854"/>
                </a:lnTo>
                <a:lnTo>
                  <a:pt x="352457" y="349016"/>
                </a:lnTo>
                <a:lnTo>
                  <a:pt x="325202" y="390244"/>
                </a:lnTo>
                <a:lnTo>
                  <a:pt x="290845" y="422950"/>
                </a:lnTo>
                <a:lnTo>
                  <a:pt x="250711" y="445545"/>
                </a:lnTo>
                <a:lnTo>
                  <a:pt x="206123" y="456442"/>
                </a:lnTo>
                <a:lnTo>
                  <a:pt x="190500" y="457200"/>
                </a:lnTo>
                <a:lnTo>
                  <a:pt x="144721" y="450556"/>
                </a:lnTo>
                <a:lnTo>
                  <a:pt x="102955" y="431683"/>
                </a:lnTo>
                <a:lnTo>
                  <a:pt x="66526" y="402171"/>
                </a:lnTo>
                <a:lnTo>
                  <a:pt x="36756" y="363607"/>
                </a:lnTo>
                <a:lnTo>
                  <a:pt x="14970" y="317580"/>
                </a:lnTo>
                <a:lnTo>
                  <a:pt x="2493" y="265679"/>
                </a:lnTo>
                <a:lnTo>
                  <a:pt x="631" y="247348"/>
                </a:lnTo>
                <a:lnTo>
                  <a:pt x="0" y="2286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1066800" y="45720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190500" y="0"/>
                </a:moveTo>
                <a:lnTo>
                  <a:pt x="144721" y="6643"/>
                </a:lnTo>
                <a:lnTo>
                  <a:pt x="102955" y="25516"/>
                </a:lnTo>
                <a:lnTo>
                  <a:pt x="66526" y="55028"/>
                </a:lnTo>
                <a:lnTo>
                  <a:pt x="36756" y="93592"/>
                </a:lnTo>
                <a:lnTo>
                  <a:pt x="14970" y="139619"/>
                </a:lnTo>
                <a:lnTo>
                  <a:pt x="2493" y="191520"/>
                </a:lnTo>
                <a:lnTo>
                  <a:pt x="0" y="228600"/>
                </a:lnTo>
                <a:lnTo>
                  <a:pt x="631" y="247348"/>
                </a:lnTo>
                <a:lnTo>
                  <a:pt x="9712" y="300854"/>
                </a:lnTo>
                <a:lnTo>
                  <a:pt x="28542" y="349016"/>
                </a:lnTo>
                <a:lnTo>
                  <a:pt x="55797" y="390244"/>
                </a:lnTo>
                <a:lnTo>
                  <a:pt x="90154" y="422950"/>
                </a:lnTo>
                <a:lnTo>
                  <a:pt x="130288" y="445545"/>
                </a:lnTo>
                <a:lnTo>
                  <a:pt x="174876" y="456442"/>
                </a:lnTo>
                <a:lnTo>
                  <a:pt x="190500" y="457200"/>
                </a:lnTo>
                <a:lnTo>
                  <a:pt x="206123" y="456442"/>
                </a:lnTo>
                <a:lnTo>
                  <a:pt x="250711" y="445545"/>
                </a:lnTo>
                <a:lnTo>
                  <a:pt x="290845" y="422950"/>
                </a:lnTo>
                <a:lnTo>
                  <a:pt x="325202" y="390244"/>
                </a:lnTo>
                <a:lnTo>
                  <a:pt x="352457" y="349016"/>
                </a:lnTo>
                <a:lnTo>
                  <a:pt x="371287" y="300854"/>
                </a:lnTo>
                <a:lnTo>
                  <a:pt x="380368" y="247348"/>
                </a:lnTo>
                <a:lnTo>
                  <a:pt x="381000" y="228600"/>
                </a:lnTo>
                <a:lnTo>
                  <a:pt x="380368" y="209851"/>
                </a:lnTo>
                <a:lnTo>
                  <a:pt x="371287" y="156345"/>
                </a:lnTo>
                <a:lnTo>
                  <a:pt x="352457" y="108183"/>
                </a:lnTo>
                <a:lnTo>
                  <a:pt x="325202" y="66955"/>
                </a:lnTo>
                <a:lnTo>
                  <a:pt x="290845" y="34249"/>
                </a:lnTo>
                <a:lnTo>
                  <a:pt x="250711" y="11654"/>
                </a:lnTo>
                <a:lnTo>
                  <a:pt x="206123" y="757"/>
                </a:lnTo>
                <a:lnTo>
                  <a:pt x="190500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066800" y="45720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0" y="228600"/>
                </a:moveTo>
                <a:lnTo>
                  <a:pt x="5536" y="173665"/>
                </a:lnTo>
                <a:lnTo>
                  <a:pt x="21263" y="123545"/>
                </a:lnTo>
                <a:lnTo>
                  <a:pt x="45857" y="79830"/>
                </a:lnTo>
                <a:lnTo>
                  <a:pt x="77994" y="44106"/>
                </a:lnTo>
                <a:lnTo>
                  <a:pt x="116350" y="17964"/>
                </a:lnTo>
                <a:lnTo>
                  <a:pt x="159600" y="2992"/>
                </a:lnTo>
                <a:lnTo>
                  <a:pt x="190500" y="0"/>
                </a:lnTo>
                <a:lnTo>
                  <a:pt x="206123" y="757"/>
                </a:lnTo>
                <a:lnTo>
                  <a:pt x="221399" y="2992"/>
                </a:lnTo>
                <a:lnTo>
                  <a:pt x="264649" y="17964"/>
                </a:lnTo>
                <a:lnTo>
                  <a:pt x="303005" y="44106"/>
                </a:lnTo>
                <a:lnTo>
                  <a:pt x="335142" y="79830"/>
                </a:lnTo>
                <a:lnTo>
                  <a:pt x="359736" y="123545"/>
                </a:lnTo>
                <a:lnTo>
                  <a:pt x="375463" y="173665"/>
                </a:lnTo>
                <a:lnTo>
                  <a:pt x="381000" y="228600"/>
                </a:lnTo>
                <a:lnTo>
                  <a:pt x="380368" y="247348"/>
                </a:lnTo>
                <a:lnTo>
                  <a:pt x="371287" y="300854"/>
                </a:lnTo>
                <a:lnTo>
                  <a:pt x="352457" y="349016"/>
                </a:lnTo>
                <a:lnTo>
                  <a:pt x="325202" y="390244"/>
                </a:lnTo>
                <a:lnTo>
                  <a:pt x="290845" y="422950"/>
                </a:lnTo>
                <a:lnTo>
                  <a:pt x="250711" y="445545"/>
                </a:lnTo>
                <a:lnTo>
                  <a:pt x="206123" y="456442"/>
                </a:lnTo>
                <a:lnTo>
                  <a:pt x="190500" y="457200"/>
                </a:lnTo>
                <a:lnTo>
                  <a:pt x="144721" y="450556"/>
                </a:lnTo>
                <a:lnTo>
                  <a:pt x="102955" y="431683"/>
                </a:lnTo>
                <a:lnTo>
                  <a:pt x="66526" y="402171"/>
                </a:lnTo>
                <a:lnTo>
                  <a:pt x="36756" y="363607"/>
                </a:lnTo>
                <a:lnTo>
                  <a:pt x="14970" y="317580"/>
                </a:lnTo>
                <a:lnTo>
                  <a:pt x="2493" y="265679"/>
                </a:lnTo>
                <a:lnTo>
                  <a:pt x="631" y="247348"/>
                </a:lnTo>
                <a:lnTo>
                  <a:pt x="0" y="2286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990600" y="25908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190500" y="0"/>
                </a:moveTo>
                <a:lnTo>
                  <a:pt x="144721" y="6643"/>
                </a:lnTo>
                <a:lnTo>
                  <a:pt x="102955" y="25516"/>
                </a:lnTo>
                <a:lnTo>
                  <a:pt x="66526" y="55028"/>
                </a:lnTo>
                <a:lnTo>
                  <a:pt x="36756" y="93592"/>
                </a:lnTo>
                <a:lnTo>
                  <a:pt x="14970" y="139619"/>
                </a:lnTo>
                <a:lnTo>
                  <a:pt x="2493" y="191520"/>
                </a:lnTo>
                <a:lnTo>
                  <a:pt x="0" y="228600"/>
                </a:lnTo>
                <a:lnTo>
                  <a:pt x="631" y="247348"/>
                </a:lnTo>
                <a:lnTo>
                  <a:pt x="9712" y="300854"/>
                </a:lnTo>
                <a:lnTo>
                  <a:pt x="28542" y="349016"/>
                </a:lnTo>
                <a:lnTo>
                  <a:pt x="55797" y="390244"/>
                </a:lnTo>
                <a:lnTo>
                  <a:pt x="90154" y="422950"/>
                </a:lnTo>
                <a:lnTo>
                  <a:pt x="130288" y="445545"/>
                </a:lnTo>
                <a:lnTo>
                  <a:pt x="174876" y="456442"/>
                </a:lnTo>
                <a:lnTo>
                  <a:pt x="190500" y="457200"/>
                </a:lnTo>
                <a:lnTo>
                  <a:pt x="206123" y="456442"/>
                </a:lnTo>
                <a:lnTo>
                  <a:pt x="250711" y="445545"/>
                </a:lnTo>
                <a:lnTo>
                  <a:pt x="290845" y="422950"/>
                </a:lnTo>
                <a:lnTo>
                  <a:pt x="325202" y="390244"/>
                </a:lnTo>
                <a:lnTo>
                  <a:pt x="352457" y="349016"/>
                </a:lnTo>
                <a:lnTo>
                  <a:pt x="371287" y="300854"/>
                </a:lnTo>
                <a:lnTo>
                  <a:pt x="380368" y="247348"/>
                </a:lnTo>
                <a:lnTo>
                  <a:pt x="381000" y="228600"/>
                </a:lnTo>
                <a:lnTo>
                  <a:pt x="380368" y="209851"/>
                </a:lnTo>
                <a:lnTo>
                  <a:pt x="371287" y="156345"/>
                </a:lnTo>
                <a:lnTo>
                  <a:pt x="352457" y="108183"/>
                </a:lnTo>
                <a:lnTo>
                  <a:pt x="325202" y="66955"/>
                </a:lnTo>
                <a:lnTo>
                  <a:pt x="290845" y="34249"/>
                </a:lnTo>
                <a:lnTo>
                  <a:pt x="250711" y="11654"/>
                </a:lnTo>
                <a:lnTo>
                  <a:pt x="206123" y="757"/>
                </a:lnTo>
                <a:lnTo>
                  <a:pt x="190500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990600" y="25908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0" y="228600"/>
                </a:moveTo>
                <a:lnTo>
                  <a:pt x="5536" y="173665"/>
                </a:lnTo>
                <a:lnTo>
                  <a:pt x="21263" y="123545"/>
                </a:lnTo>
                <a:lnTo>
                  <a:pt x="45857" y="79830"/>
                </a:lnTo>
                <a:lnTo>
                  <a:pt x="77994" y="44106"/>
                </a:lnTo>
                <a:lnTo>
                  <a:pt x="116350" y="17964"/>
                </a:lnTo>
                <a:lnTo>
                  <a:pt x="159600" y="2992"/>
                </a:lnTo>
                <a:lnTo>
                  <a:pt x="190500" y="0"/>
                </a:lnTo>
                <a:lnTo>
                  <a:pt x="206123" y="757"/>
                </a:lnTo>
                <a:lnTo>
                  <a:pt x="221399" y="2992"/>
                </a:lnTo>
                <a:lnTo>
                  <a:pt x="264649" y="17964"/>
                </a:lnTo>
                <a:lnTo>
                  <a:pt x="303005" y="44106"/>
                </a:lnTo>
                <a:lnTo>
                  <a:pt x="335142" y="79830"/>
                </a:lnTo>
                <a:lnTo>
                  <a:pt x="359736" y="123545"/>
                </a:lnTo>
                <a:lnTo>
                  <a:pt x="375463" y="173665"/>
                </a:lnTo>
                <a:lnTo>
                  <a:pt x="381000" y="228600"/>
                </a:lnTo>
                <a:lnTo>
                  <a:pt x="375463" y="283534"/>
                </a:lnTo>
                <a:lnTo>
                  <a:pt x="359736" y="333654"/>
                </a:lnTo>
                <a:lnTo>
                  <a:pt x="335142" y="377369"/>
                </a:lnTo>
                <a:lnTo>
                  <a:pt x="303005" y="413093"/>
                </a:lnTo>
                <a:lnTo>
                  <a:pt x="264649" y="439235"/>
                </a:lnTo>
                <a:lnTo>
                  <a:pt x="221399" y="454207"/>
                </a:lnTo>
                <a:lnTo>
                  <a:pt x="190500" y="457200"/>
                </a:lnTo>
                <a:lnTo>
                  <a:pt x="144721" y="450556"/>
                </a:lnTo>
                <a:lnTo>
                  <a:pt x="102955" y="431683"/>
                </a:lnTo>
                <a:lnTo>
                  <a:pt x="66526" y="402171"/>
                </a:lnTo>
                <a:lnTo>
                  <a:pt x="36756" y="363607"/>
                </a:lnTo>
                <a:lnTo>
                  <a:pt x="14970" y="317580"/>
                </a:lnTo>
                <a:lnTo>
                  <a:pt x="2493" y="265679"/>
                </a:lnTo>
                <a:lnTo>
                  <a:pt x="631" y="247348"/>
                </a:lnTo>
                <a:lnTo>
                  <a:pt x="0" y="2286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990600" y="20574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190500" y="0"/>
                </a:moveTo>
                <a:lnTo>
                  <a:pt x="144721" y="6643"/>
                </a:lnTo>
                <a:lnTo>
                  <a:pt x="102955" y="25516"/>
                </a:lnTo>
                <a:lnTo>
                  <a:pt x="66526" y="55028"/>
                </a:lnTo>
                <a:lnTo>
                  <a:pt x="36756" y="93592"/>
                </a:lnTo>
                <a:lnTo>
                  <a:pt x="14970" y="139619"/>
                </a:lnTo>
                <a:lnTo>
                  <a:pt x="2493" y="191520"/>
                </a:lnTo>
                <a:lnTo>
                  <a:pt x="0" y="228600"/>
                </a:lnTo>
                <a:lnTo>
                  <a:pt x="631" y="247348"/>
                </a:lnTo>
                <a:lnTo>
                  <a:pt x="9712" y="300854"/>
                </a:lnTo>
                <a:lnTo>
                  <a:pt x="28542" y="349016"/>
                </a:lnTo>
                <a:lnTo>
                  <a:pt x="55797" y="390244"/>
                </a:lnTo>
                <a:lnTo>
                  <a:pt x="90154" y="422950"/>
                </a:lnTo>
                <a:lnTo>
                  <a:pt x="130288" y="445545"/>
                </a:lnTo>
                <a:lnTo>
                  <a:pt x="174876" y="456442"/>
                </a:lnTo>
                <a:lnTo>
                  <a:pt x="190500" y="457200"/>
                </a:lnTo>
                <a:lnTo>
                  <a:pt x="206123" y="456442"/>
                </a:lnTo>
                <a:lnTo>
                  <a:pt x="250711" y="445545"/>
                </a:lnTo>
                <a:lnTo>
                  <a:pt x="290845" y="422950"/>
                </a:lnTo>
                <a:lnTo>
                  <a:pt x="325202" y="390244"/>
                </a:lnTo>
                <a:lnTo>
                  <a:pt x="352457" y="349016"/>
                </a:lnTo>
                <a:lnTo>
                  <a:pt x="371287" y="300854"/>
                </a:lnTo>
                <a:lnTo>
                  <a:pt x="380368" y="247348"/>
                </a:lnTo>
                <a:lnTo>
                  <a:pt x="381000" y="228600"/>
                </a:lnTo>
                <a:lnTo>
                  <a:pt x="380368" y="209851"/>
                </a:lnTo>
                <a:lnTo>
                  <a:pt x="371287" y="156345"/>
                </a:lnTo>
                <a:lnTo>
                  <a:pt x="352457" y="108183"/>
                </a:lnTo>
                <a:lnTo>
                  <a:pt x="325202" y="66955"/>
                </a:lnTo>
                <a:lnTo>
                  <a:pt x="290845" y="34249"/>
                </a:lnTo>
                <a:lnTo>
                  <a:pt x="250711" y="11654"/>
                </a:lnTo>
                <a:lnTo>
                  <a:pt x="206123" y="757"/>
                </a:lnTo>
                <a:lnTo>
                  <a:pt x="190500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990600" y="20574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0" y="228600"/>
                </a:moveTo>
                <a:lnTo>
                  <a:pt x="5536" y="173665"/>
                </a:lnTo>
                <a:lnTo>
                  <a:pt x="21263" y="123545"/>
                </a:lnTo>
                <a:lnTo>
                  <a:pt x="45857" y="79830"/>
                </a:lnTo>
                <a:lnTo>
                  <a:pt x="77994" y="44106"/>
                </a:lnTo>
                <a:lnTo>
                  <a:pt x="116350" y="17964"/>
                </a:lnTo>
                <a:lnTo>
                  <a:pt x="159600" y="2992"/>
                </a:lnTo>
                <a:lnTo>
                  <a:pt x="190500" y="0"/>
                </a:lnTo>
                <a:lnTo>
                  <a:pt x="206123" y="757"/>
                </a:lnTo>
                <a:lnTo>
                  <a:pt x="221399" y="2992"/>
                </a:lnTo>
                <a:lnTo>
                  <a:pt x="264649" y="17964"/>
                </a:lnTo>
                <a:lnTo>
                  <a:pt x="303005" y="44106"/>
                </a:lnTo>
                <a:lnTo>
                  <a:pt x="335142" y="79830"/>
                </a:lnTo>
                <a:lnTo>
                  <a:pt x="359736" y="123545"/>
                </a:lnTo>
                <a:lnTo>
                  <a:pt x="375463" y="173665"/>
                </a:lnTo>
                <a:lnTo>
                  <a:pt x="381000" y="228600"/>
                </a:lnTo>
                <a:lnTo>
                  <a:pt x="375463" y="283534"/>
                </a:lnTo>
                <a:lnTo>
                  <a:pt x="359736" y="333654"/>
                </a:lnTo>
                <a:lnTo>
                  <a:pt x="335142" y="377369"/>
                </a:lnTo>
                <a:lnTo>
                  <a:pt x="303005" y="413093"/>
                </a:lnTo>
                <a:lnTo>
                  <a:pt x="264649" y="439235"/>
                </a:lnTo>
                <a:lnTo>
                  <a:pt x="221399" y="454207"/>
                </a:lnTo>
                <a:lnTo>
                  <a:pt x="190500" y="457200"/>
                </a:lnTo>
                <a:lnTo>
                  <a:pt x="144721" y="450556"/>
                </a:lnTo>
                <a:lnTo>
                  <a:pt x="102955" y="431683"/>
                </a:lnTo>
                <a:lnTo>
                  <a:pt x="66526" y="402171"/>
                </a:lnTo>
                <a:lnTo>
                  <a:pt x="36756" y="363607"/>
                </a:lnTo>
                <a:lnTo>
                  <a:pt x="14970" y="317580"/>
                </a:lnTo>
                <a:lnTo>
                  <a:pt x="2493" y="265679"/>
                </a:lnTo>
                <a:lnTo>
                  <a:pt x="631" y="247348"/>
                </a:lnTo>
                <a:lnTo>
                  <a:pt x="0" y="2286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1200753" y="1540843"/>
            <a:ext cx="418465" cy="423545"/>
          </a:xfrm>
          <a:custGeom>
            <a:avLst/>
            <a:gdLst/>
            <a:ahLst/>
            <a:cxnLst/>
            <a:rect l="l" t="t" r="r" b="b"/>
            <a:pathLst>
              <a:path w="418465" h="423544">
                <a:moveTo>
                  <a:pt x="251997" y="0"/>
                </a:moveTo>
                <a:lnTo>
                  <a:pt x="204141" y="4319"/>
                </a:lnTo>
                <a:lnTo>
                  <a:pt x="156375" y="19629"/>
                </a:lnTo>
                <a:lnTo>
                  <a:pt x="110751" y="45664"/>
                </a:lnTo>
                <a:lnTo>
                  <a:pt x="69321" y="82160"/>
                </a:lnTo>
                <a:lnTo>
                  <a:pt x="36006" y="126190"/>
                </a:lnTo>
                <a:lnTo>
                  <a:pt x="13437" y="173624"/>
                </a:lnTo>
                <a:lnTo>
                  <a:pt x="1723" y="222396"/>
                </a:lnTo>
                <a:lnTo>
                  <a:pt x="0" y="254635"/>
                </a:lnTo>
                <a:lnTo>
                  <a:pt x="976" y="270442"/>
                </a:lnTo>
                <a:lnTo>
                  <a:pt x="11304" y="315695"/>
                </a:lnTo>
                <a:lnTo>
                  <a:pt x="32820" y="356090"/>
                </a:lnTo>
                <a:lnTo>
                  <a:pt x="65400" y="389376"/>
                </a:lnTo>
                <a:lnTo>
                  <a:pt x="105493" y="411724"/>
                </a:lnTo>
                <a:lnTo>
                  <a:pt x="150280" y="422467"/>
                </a:lnTo>
                <a:lnTo>
                  <a:pt x="165898" y="423515"/>
                </a:lnTo>
                <a:lnTo>
                  <a:pt x="181733" y="423313"/>
                </a:lnTo>
                <a:lnTo>
                  <a:pt x="229785" y="415300"/>
                </a:lnTo>
                <a:lnTo>
                  <a:pt x="277063" y="396386"/>
                </a:lnTo>
                <a:lnTo>
                  <a:pt x="321515" y="366835"/>
                </a:lnTo>
                <a:lnTo>
                  <a:pt x="360860" y="327184"/>
                </a:lnTo>
                <a:lnTo>
                  <a:pt x="390605" y="281790"/>
                </a:lnTo>
                <a:lnTo>
                  <a:pt x="409568" y="233680"/>
                </a:lnTo>
                <a:lnTo>
                  <a:pt x="417639" y="184921"/>
                </a:lnTo>
                <a:lnTo>
                  <a:pt x="417889" y="168880"/>
                </a:lnTo>
                <a:lnTo>
                  <a:pt x="416913" y="153073"/>
                </a:lnTo>
                <a:lnTo>
                  <a:pt x="406584" y="107820"/>
                </a:lnTo>
                <a:lnTo>
                  <a:pt x="385069" y="67424"/>
                </a:lnTo>
                <a:lnTo>
                  <a:pt x="352490" y="34139"/>
                </a:lnTo>
                <a:lnTo>
                  <a:pt x="312400" y="11790"/>
                </a:lnTo>
                <a:lnTo>
                  <a:pt x="267614" y="1047"/>
                </a:lnTo>
                <a:lnTo>
                  <a:pt x="251997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1200753" y="1540843"/>
            <a:ext cx="418465" cy="423545"/>
          </a:xfrm>
          <a:custGeom>
            <a:avLst/>
            <a:gdLst/>
            <a:ahLst/>
            <a:cxnLst/>
            <a:rect l="l" t="t" r="r" b="b"/>
            <a:pathLst>
              <a:path w="418465" h="423544">
                <a:moveTo>
                  <a:pt x="69321" y="82160"/>
                </a:moveTo>
                <a:lnTo>
                  <a:pt x="110751" y="45664"/>
                </a:lnTo>
                <a:lnTo>
                  <a:pt x="156375" y="19629"/>
                </a:lnTo>
                <a:lnTo>
                  <a:pt x="204141" y="4319"/>
                </a:lnTo>
                <a:lnTo>
                  <a:pt x="251997" y="0"/>
                </a:lnTo>
                <a:lnTo>
                  <a:pt x="267614" y="1047"/>
                </a:lnTo>
                <a:lnTo>
                  <a:pt x="312400" y="11790"/>
                </a:lnTo>
                <a:lnTo>
                  <a:pt x="352490" y="34139"/>
                </a:lnTo>
                <a:lnTo>
                  <a:pt x="364456" y="44213"/>
                </a:lnTo>
                <a:lnTo>
                  <a:pt x="375392" y="55396"/>
                </a:lnTo>
                <a:lnTo>
                  <a:pt x="385069" y="67424"/>
                </a:lnTo>
                <a:lnTo>
                  <a:pt x="406584" y="107820"/>
                </a:lnTo>
                <a:lnTo>
                  <a:pt x="416913" y="153073"/>
                </a:lnTo>
                <a:lnTo>
                  <a:pt x="417889" y="168880"/>
                </a:lnTo>
                <a:lnTo>
                  <a:pt x="417639" y="184921"/>
                </a:lnTo>
                <a:lnTo>
                  <a:pt x="409568" y="233680"/>
                </a:lnTo>
                <a:lnTo>
                  <a:pt x="390605" y="281790"/>
                </a:lnTo>
                <a:lnTo>
                  <a:pt x="360860" y="327184"/>
                </a:lnTo>
                <a:lnTo>
                  <a:pt x="348568" y="341354"/>
                </a:lnTo>
                <a:lnTo>
                  <a:pt x="307138" y="377851"/>
                </a:lnTo>
                <a:lnTo>
                  <a:pt x="261516" y="403886"/>
                </a:lnTo>
                <a:lnTo>
                  <a:pt x="213752" y="419195"/>
                </a:lnTo>
                <a:lnTo>
                  <a:pt x="165898" y="423515"/>
                </a:lnTo>
                <a:lnTo>
                  <a:pt x="150280" y="422467"/>
                </a:lnTo>
                <a:lnTo>
                  <a:pt x="105493" y="411724"/>
                </a:lnTo>
                <a:lnTo>
                  <a:pt x="65400" y="389376"/>
                </a:lnTo>
                <a:lnTo>
                  <a:pt x="53433" y="379302"/>
                </a:lnTo>
                <a:lnTo>
                  <a:pt x="24398" y="343292"/>
                </a:lnTo>
                <a:lnTo>
                  <a:pt x="6624" y="301048"/>
                </a:lnTo>
                <a:lnTo>
                  <a:pt x="0" y="254635"/>
                </a:lnTo>
                <a:lnTo>
                  <a:pt x="250" y="238594"/>
                </a:lnTo>
                <a:lnTo>
                  <a:pt x="8321" y="189835"/>
                </a:lnTo>
                <a:lnTo>
                  <a:pt x="27283" y="141725"/>
                </a:lnTo>
                <a:lnTo>
                  <a:pt x="57029" y="96331"/>
                </a:lnTo>
                <a:lnTo>
                  <a:pt x="69321" y="8216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5181600" y="25146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190500" y="0"/>
                </a:moveTo>
                <a:lnTo>
                  <a:pt x="144721" y="6643"/>
                </a:lnTo>
                <a:lnTo>
                  <a:pt x="102955" y="25516"/>
                </a:lnTo>
                <a:lnTo>
                  <a:pt x="66526" y="55028"/>
                </a:lnTo>
                <a:lnTo>
                  <a:pt x="36756" y="93592"/>
                </a:lnTo>
                <a:lnTo>
                  <a:pt x="14970" y="139619"/>
                </a:lnTo>
                <a:lnTo>
                  <a:pt x="2493" y="191520"/>
                </a:lnTo>
                <a:lnTo>
                  <a:pt x="0" y="228600"/>
                </a:lnTo>
                <a:lnTo>
                  <a:pt x="631" y="247348"/>
                </a:lnTo>
                <a:lnTo>
                  <a:pt x="9712" y="300854"/>
                </a:lnTo>
                <a:lnTo>
                  <a:pt x="28542" y="349016"/>
                </a:lnTo>
                <a:lnTo>
                  <a:pt x="55797" y="390244"/>
                </a:lnTo>
                <a:lnTo>
                  <a:pt x="90154" y="422950"/>
                </a:lnTo>
                <a:lnTo>
                  <a:pt x="130288" y="445545"/>
                </a:lnTo>
                <a:lnTo>
                  <a:pt x="174876" y="456442"/>
                </a:lnTo>
                <a:lnTo>
                  <a:pt x="190500" y="457200"/>
                </a:lnTo>
                <a:lnTo>
                  <a:pt x="206123" y="456442"/>
                </a:lnTo>
                <a:lnTo>
                  <a:pt x="250711" y="445545"/>
                </a:lnTo>
                <a:lnTo>
                  <a:pt x="290845" y="422950"/>
                </a:lnTo>
                <a:lnTo>
                  <a:pt x="325202" y="390244"/>
                </a:lnTo>
                <a:lnTo>
                  <a:pt x="352457" y="349016"/>
                </a:lnTo>
                <a:lnTo>
                  <a:pt x="371287" y="300854"/>
                </a:lnTo>
                <a:lnTo>
                  <a:pt x="380368" y="247348"/>
                </a:lnTo>
                <a:lnTo>
                  <a:pt x="381000" y="228600"/>
                </a:lnTo>
                <a:lnTo>
                  <a:pt x="380368" y="209851"/>
                </a:lnTo>
                <a:lnTo>
                  <a:pt x="371287" y="156345"/>
                </a:lnTo>
                <a:lnTo>
                  <a:pt x="352457" y="108183"/>
                </a:lnTo>
                <a:lnTo>
                  <a:pt x="325202" y="66955"/>
                </a:lnTo>
                <a:lnTo>
                  <a:pt x="290845" y="34249"/>
                </a:lnTo>
                <a:lnTo>
                  <a:pt x="250711" y="11654"/>
                </a:lnTo>
                <a:lnTo>
                  <a:pt x="206123" y="757"/>
                </a:lnTo>
                <a:lnTo>
                  <a:pt x="190500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5181600" y="25146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0" y="228600"/>
                </a:moveTo>
                <a:lnTo>
                  <a:pt x="5536" y="173665"/>
                </a:lnTo>
                <a:lnTo>
                  <a:pt x="21263" y="123545"/>
                </a:lnTo>
                <a:lnTo>
                  <a:pt x="45857" y="79830"/>
                </a:lnTo>
                <a:lnTo>
                  <a:pt x="77994" y="44106"/>
                </a:lnTo>
                <a:lnTo>
                  <a:pt x="116350" y="17964"/>
                </a:lnTo>
                <a:lnTo>
                  <a:pt x="159600" y="2992"/>
                </a:lnTo>
                <a:lnTo>
                  <a:pt x="190500" y="0"/>
                </a:lnTo>
                <a:lnTo>
                  <a:pt x="236278" y="6643"/>
                </a:lnTo>
                <a:lnTo>
                  <a:pt x="278044" y="25516"/>
                </a:lnTo>
                <a:lnTo>
                  <a:pt x="314473" y="55028"/>
                </a:lnTo>
                <a:lnTo>
                  <a:pt x="344243" y="93592"/>
                </a:lnTo>
                <a:lnTo>
                  <a:pt x="366029" y="139619"/>
                </a:lnTo>
                <a:lnTo>
                  <a:pt x="378506" y="191520"/>
                </a:lnTo>
                <a:lnTo>
                  <a:pt x="381000" y="228600"/>
                </a:lnTo>
                <a:lnTo>
                  <a:pt x="375463" y="283534"/>
                </a:lnTo>
                <a:lnTo>
                  <a:pt x="359736" y="333654"/>
                </a:lnTo>
                <a:lnTo>
                  <a:pt x="335142" y="377369"/>
                </a:lnTo>
                <a:lnTo>
                  <a:pt x="303005" y="413093"/>
                </a:lnTo>
                <a:lnTo>
                  <a:pt x="264649" y="439235"/>
                </a:lnTo>
                <a:lnTo>
                  <a:pt x="221399" y="454207"/>
                </a:lnTo>
                <a:lnTo>
                  <a:pt x="190500" y="457200"/>
                </a:lnTo>
                <a:lnTo>
                  <a:pt x="174876" y="456442"/>
                </a:lnTo>
                <a:lnTo>
                  <a:pt x="130288" y="445545"/>
                </a:lnTo>
                <a:lnTo>
                  <a:pt x="90154" y="422950"/>
                </a:lnTo>
                <a:lnTo>
                  <a:pt x="55797" y="390244"/>
                </a:lnTo>
                <a:lnTo>
                  <a:pt x="28542" y="349016"/>
                </a:lnTo>
                <a:lnTo>
                  <a:pt x="9712" y="300854"/>
                </a:lnTo>
                <a:lnTo>
                  <a:pt x="631" y="247348"/>
                </a:lnTo>
                <a:lnTo>
                  <a:pt x="0" y="2286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4343400" y="22860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190500" y="0"/>
                </a:moveTo>
                <a:lnTo>
                  <a:pt x="144721" y="6643"/>
                </a:lnTo>
                <a:lnTo>
                  <a:pt x="102955" y="25516"/>
                </a:lnTo>
                <a:lnTo>
                  <a:pt x="66526" y="55028"/>
                </a:lnTo>
                <a:lnTo>
                  <a:pt x="36756" y="93592"/>
                </a:lnTo>
                <a:lnTo>
                  <a:pt x="14970" y="139619"/>
                </a:lnTo>
                <a:lnTo>
                  <a:pt x="2493" y="191520"/>
                </a:lnTo>
                <a:lnTo>
                  <a:pt x="0" y="228600"/>
                </a:lnTo>
                <a:lnTo>
                  <a:pt x="631" y="247348"/>
                </a:lnTo>
                <a:lnTo>
                  <a:pt x="9712" y="300854"/>
                </a:lnTo>
                <a:lnTo>
                  <a:pt x="28542" y="349016"/>
                </a:lnTo>
                <a:lnTo>
                  <a:pt x="55797" y="390244"/>
                </a:lnTo>
                <a:lnTo>
                  <a:pt x="90154" y="422950"/>
                </a:lnTo>
                <a:lnTo>
                  <a:pt x="130288" y="445545"/>
                </a:lnTo>
                <a:lnTo>
                  <a:pt x="174876" y="456442"/>
                </a:lnTo>
                <a:lnTo>
                  <a:pt x="190500" y="457200"/>
                </a:lnTo>
                <a:lnTo>
                  <a:pt x="206123" y="456442"/>
                </a:lnTo>
                <a:lnTo>
                  <a:pt x="250711" y="445545"/>
                </a:lnTo>
                <a:lnTo>
                  <a:pt x="290845" y="422950"/>
                </a:lnTo>
                <a:lnTo>
                  <a:pt x="325202" y="390244"/>
                </a:lnTo>
                <a:lnTo>
                  <a:pt x="352457" y="349016"/>
                </a:lnTo>
                <a:lnTo>
                  <a:pt x="371287" y="300854"/>
                </a:lnTo>
                <a:lnTo>
                  <a:pt x="380368" y="247348"/>
                </a:lnTo>
                <a:lnTo>
                  <a:pt x="381000" y="228600"/>
                </a:lnTo>
                <a:lnTo>
                  <a:pt x="380368" y="209851"/>
                </a:lnTo>
                <a:lnTo>
                  <a:pt x="371287" y="156345"/>
                </a:lnTo>
                <a:lnTo>
                  <a:pt x="352457" y="108183"/>
                </a:lnTo>
                <a:lnTo>
                  <a:pt x="325202" y="66955"/>
                </a:lnTo>
                <a:lnTo>
                  <a:pt x="290845" y="34249"/>
                </a:lnTo>
                <a:lnTo>
                  <a:pt x="250711" y="11654"/>
                </a:lnTo>
                <a:lnTo>
                  <a:pt x="206123" y="757"/>
                </a:lnTo>
                <a:lnTo>
                  <a:pt x="190500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4343400" y="22860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0" y="228600"/>
                </a:moveTo>
                <a:lnTo>
                  <a:pt x="5536" y="173665"/>
                </a:lnTo>
                <a:lnTo>
                  <a:pt x="21263" y="123545"/>
                </a:lnTo>
                <a:lnTo>
                  <a:pt x="45857" y="79830"/>
                </a:lnTo>
                <a:lnTo>
                  <a:pt x="77994" y="44106"/>
                </a:lnTo>
                <a:lnTo>
                  <a:pt x="116350" y="17964"/>
                </a:lnTo>
                <a:lnTo>
                  <a:pt x="159600" y="2992"/>
                </a:lnTo>
                <a:lnTo>
                  <a:pt x="190500" y="0"/>
                </a:lnTo>
                <a:lnTo>
                  <a:pt x="236278" y="6643"/>
                </a:lnTo>
                <a:lnTo>
                  <a:pt x="278044" y="25516"/>
                </a:lnTo>
                <a:lnTo>
                  <a:pt x="314473" y="55028"/>
                </a:lnTo>
                <a:lnTo>
                  <a:pt x="344243" y="93592"/>
                </a:lnTo>
                <a:lnTo>
                  <a:pt x="366029" y="139619"/>
                </a:lnTo>
                <a:lnTo>
                  <a:pt x="378506" y="191520"/>
                </a:lnTo>
                <a:lnTo>
                  <a:pt x="381000" y="228600"/>
                </a:lnTo>
                <a:lnTo>
                  <a:pt x="375463" y="283534"/>
                </a:lnTo>
                <a:lnTo>
                  <a:pt x="359736" y="333654"/>
                </a:lnTo>
                <a:lnTo>
                  <a:pt x="335142" y="377369"/>
                </a:lnTo>
                <a:lnTo>
                  <a:pt x="303005" y="413093"/>
                </a:lnTo>
                <a:lnTo>
                  <a:pt x="264649" y="439235"/>
                </a:lnTo>
                <a:lnTo>
                  <a:pt x="221399" y="454207"/>
                </a:lnTo>
                <a:lnTo>
                  <a:pt x="190500" y="457200"/>
                </a:lnTo>
                <a:lnTo>
                  <a:pt x="174876" y="456442"/>
                </a:lnTo>
                <a:lnTo>
                  <a:pt x="130288" y="445545"/>
                </a:lnTo>
                <a:lnTo>
                  <a:pt x="90154" y="422950"/>
                </a:lnTo>
                <a:lnTo>
                  <a:pt x="55797" y="390244"/>
                </a:lnTo>
                <a:lnTo>
                  <a:pt x="28542" y="349016"/>
                </a:lnTo>
                <a:lnTo>
                  <a:pt x="9712" y="300854"/>
                </a:lnTo>
                <a:lnTo>
                  <a:pt x="631" y="247348"/>
                </a:lnTo>
                <a:lnTo>
                  <a:pt x="0" y="2286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3505200" y="25146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190500" y="0"/>
                </a:moveTo>
                <a:lnTo>
                  <a:pt x="144721" y="6643"/>
                </a:lnTo>
                <a:lnTo>
                  <a:pt x="102955" y="25516"/>
                </a:lnTo>
                <a:lnTo>
                  <a:pt x="66526" y="55028"/>
                </a:lnTo>
                <a:lnTo>
                  <a:pt x="36756" y="93592"/>
                </a:lnTo>
                <a:lnTo>
                  <a:pt x="14970" y="139619"/>
                </a:lnTo>
                <a:lnTo>
                  <a:pt x="2493" y="191520"/>
                </a:lnTo>
                <a:lnTo>
                  <a:pt x="0" y="228600"/>
                </a:lnTo>
                <a:lnTo>
                  <a:pt x="631" y="247348"/>
                </a:lnTo>
                <a:lnTo>
                  <a:pt x="9712" y="300854"/>
                </a:lnTo>
                <a:lnTo>
                  <a:pt x="28542" y="349016"/>
                </a:lnTo>
                <a:lnTo>
                  <a:pt x="55797" y="390244"/>
                </a:lnTo>
                <a:lnTo>
                  <a:pt x="90154" y="422950"/>
                </a:lnTo>
                <a:lnTo>
                  <a:pt x="130288" y="445545"/>
                </a:lnTo>
                <a:lnTo>
                  <a:pt x="174876" y="456442"/>
                </a:lnTo>
                <a:lnTo>
                  <a:pt x="190500" y="457200"/>
                </a:lnTo>
                <a:lnTo>
                  <a:pt x="206123" y="456442"/>
                </a:lnTo>
                <a:lnTo>
                  <a:pt x="250711" y="445545"/>
                </a:lnTo>
                <a:lnTo>
                  <a:pt x="290845" y="422950"/>
                </a:lnTo>
                <a:lnTo>
                  <a:pt x="325202" y="390244"/>
                </a:lnTo>
                <a:lnTo>
                  <a:pt x="352457" y="349016"/>
                </a:lnTo>
                <a:lnTo>
                  <a:pt x="371287" y="300854"/>
                </a:lnTo>
                <a:lnTo>
                  <a:pt x="380368" y="247348"/>
                </a:lnTo>
                <a:lnTo>
                  <a:pt x="381000" y="228600"/>
                </a:lnTo>
                <a:lnTo>
                  <a:pt x="380368" y="209851"/>
                </a:lnTo>
                <a:lnTo>
                  <a:pt x="371287" y="156345"/>
                </a:lnTo>
                <a:lnTo>
                  <a:pt x="352457" y="108183"/>
                </a:lnTo>
                <a:lnTo>
                  <a:pt x="325202" y="66955"/>
                </a:lnTo>
                <a:lnTo>
                  <a:pt x="290845" y="34249"/>
                </a:lnTo>
                <a:lnTo>
                  <a:pt x="250711" y="11654"/>
                </a:lnTo>
                <a:lnTo>
                  <a:pt x="206123" y="757"/>
                </a:lnTo>
                <a:lnTo>
                  <a:pt x="190500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3505200" y="25146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0" y="228600"/>
                </a:moveTo>
                <a:lnTo>
                  <a:pt x="5536" y="173665"/>
                </a:lnTo>
                <a:lnTo>
                  <a:pt x="21263" y="123545"/>
                </a:lnTo>
                <a:lnTo>
                  <a:pt x="45857" y="79830"/>
                </a:lnTo>
                <a:lnTo>
                  <a:pt x="77994" y="44106"/>
                </a:lnTo>
                <a:lnTo>
                  <a:pt x="116350" y="17964"/>
                </a:lnTo>
                <a:lnTo>
                  <a:pt x="159600" y="2992"/>
                </a:lnTo>
                <a:lnTo>
                  <a:pt x="190500" y="0"/>
                </a:lnTo>
                <a:lnTo>
                  <a:pt x="236278" y="6643"/>
                </a:lnTo>
                <a:lnTo>
                  <a:pt x="278044" y="25516"/>
                </a:lnTo>
                <a:lnTo>
                  <a:pt x="314473" y="55028"/>
                </a:lnTo>
                <a:lnTo>
                  <a:pt x="344243" y="93592"/>
                </a:lnTo>
                <a:lnTo>
                  <a:pt x="366029" y="139619"/>
                </a:lnTo>
                <a:lnTo>
                  <a:pt x="378506" y="191520"/>
                </a:lnTo>
                <a:lnTo>
                  <a:pt x="381000" y="228600"/>
                </a:lnTo>
                <a:lnTo>
                  <a:pt x="375463" y="283534"/>
                </a:lnTo>
                <a:lnTo>
                  <a:pt x="359736" y="333654"/>
                </a:lnTo>
                <a:lnTo>
                  <a:pt x="335142" y="377369"/>
                </a:lnTo>
                <a:lnTo>
                  <a:pt x="303005" y="413093"/>
                </a:lnTo>
                <a:lnTo>
                  <a:pt x="264649" y="439235"/>
                </a:lnTo>
                <a:lnTo>
                  <a:pt x="221399" y="454207"/>
                </a:lnTo>
                <a:lnTo>
                  <a:pt x="190500" y="457200"/>
                </a:lnTo>
                <a:lnTo>
                  <a:pt x="174876" y="456442"/>
                </a:lnTo>
                <a:lnTo>
                  <a:pt x="130288" y="445545"/>
                </a:lnTo>
                <a:lnTo>
                  <a:pt x="90154" y="422950"/>
                </a:lnTo>
                <a:lnTo>
                  <a:pt x="55797" y="390244"/>
                </a:lnTo>
                <a:lnTo>
                  <a:pt x="28542" y="349016"/>
                </a:lnTo>
                <a:lnTo>
                  <a:pt x="9712" y="300854"/>
                </a:lnTo>
                <a:lnTo>
                  <a:pt x="631" y="247348"/>
                </a:lnTo>
                <a:lnTo>
                  <a:pt x="0" y="2286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048000" y="32004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190500" y="0"/>
                </a:moveTo>
                <a:lnTo>
                  <a:pt x="144721" y="6643"/>
                </a:lnTo>
                <a:lnTo>
                  <a:pt x="102955" y="25516"/>
                </a:lnTo>
                <a:lnTo>
                  <a:pt x="66526" y="55028"/>
                </a:lnTo>
                <a:lnTo>
                  <a:pt x="36756" y="93592"/>
                </a:lnTo>
                <a:lnTo>
                  <a:pt x="14970" y="139619"/>
                </a:lnTo>
                <a:lnTo>
                  <a:pt x="2493" y="191520"/>
                </a:lnTo>
                <a:lnTo>
                  <a:pt x="0" y="228600"/>
                </a:lnTo>
                <a:lnTo>
                  <a:pt x="631" y="247348"/>
                </a:lnTo>
                <a:lnTo>
                  <a:pt x="9712" y="300854"/>
                </a:lnTo>
                <a:lnTo>
                  <a:pt x="28542" y="349016"/>
                </a:lnTo>
                <a:lnTo>
                  <a:pt x="55797" y="390244"/>
                </a:lnTo>
                <a:lnTo>
                  <a:pt x="90154" y="422950"/>
                </a:lnTo>
                <a:lnTo>
                  <a:pt x="130288" y="445545"/>
                </a:lnTo>
                <a:lnTo>
                  <a:pt x="174876" y="456442"/>
                </a:lnTo>
                <a:lnTo>
                  <a:pt x="190500" y="457200"/>
                </a:lnTo>
                <a:lnTo>
                  <a:pt x="206123" y="456442"/>
                </a:lnTo>
                <a:lnTo>
                  <a:pt x="250711" y="445545"/>
                </a:lnTo>
                <a:lnTo>
                  <a:pt x="290845" y="422950"/>
                </a:lnTo>
                <a:lnTo>
                  <a:pt x="325202" y="390244"/>
                </a:lnTo>
                <a:lnTo>
                  <a:pt x="352457" y="349016"/>
                </a:lnTo>
                <a:lnTo>
                  <a:pt x="371287" y="300854"/>
                </a:lnTo>
                <a:lnTo>
                  <a:pt x="380368" y="247348"/>
                </a:lnTo>
                <a:lnTo>
                  <a:pt x="381000" y="228600"/>
                </a:lnTo>
                <a:lnTo>
                  <a:pt x="380368" y="209851"/>
                </a:lnTo>
                <a:lnTo>
                  <a:pt x="371287" y="156345"/>
                </a:lnTo>
                <a:lnTo>
                  <a:pt x="352457" y="108183"/>
                </a:lnTo>
                <a:lnTo>
                  <a:pt x="325202" y="66955"/>
                </a:lnTo>
                <a:lnTo>
                  <a:pt x="290845" y="34249"/>
                </a:lnTo>
                <a:lnTo>
                  <a:pt x="250711" y="11654"/>
                </a:lnTo>
                <a:lnTo>
                  <a:pt x="206123" y="757"/>
                </a:lnTo>
                <a:lnTo>
                  <a:pt x="190500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3048000" y="32004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0" y="228600"/>
                </a:moveTo>
                <a:lnTo>
                  <a:pt x="5536" y="173665"/>
                </a:lnTo>
                <a:lnTo>
                  <a:pt x="21263" y="123545"/>
                </a:lnTo>
                <a:lnTo>
                  <a:pt x="45857" y="79830"/>
                </a:lnTo>
                <a:lnTo>
                  <a:pt x="77994" y="44106"/>
                </a:lnTo>
                <a:lnTo>
                  <a:pt x="116350" y="17964"/>
                </a:lnTo>
                <a:lnTo>
                  <a:pt x="159600" y="2992"/>
                </a:lnTo>
                <a:lnTo>
                  <a:pt x="190500" y="0"/>
                </a:lnTo>
                <a:lnTo>
                  <a:pt x="236278" y="6643"/>
                </a:lnTo>
                <a:lnTo>
                  <a:pt x="278044" y="25516"/>
                </a:lnTo>
                <a:lnTo>
                  <a:pt x="314473" y="55028"/>
                </a:lnTo>
                <a:lnTo>
                  <a:pt x="344243" y="93592"/>
                </a:lnTo>
                <a:lnTo>
                  <a:pt x="366029" y="139619"/>
                </a:lnTo>
                <a:lnTo>
                  <a:pt x="378506" y="191520"/>
                </a:lnTo>
                <a:lnTo>
                  <a:pt x="381000" y="228600"/>
                </a:lnTo>
                <a:lnTo>
                  <a:pt x="380368" y="247348"/>
                </a:lnTo>
                <a:lnTo>
                  <a:pt x="371287" y="300854"/>
                </a:lnTo>
                <a:lnTo>
                  <a:pt x="352457" y="349016"/>
                </a:lnTo>
                <a:lnTo>
                  <a:pt x="325202" y="390244"/>
                </a:lnTo>
                <a:lnTo>
                  <a:pt x="290845" y="422950"/>
                </a:lnTo>
                <a:lnTo>
                  <a:pt x="250711" y="445545"/>
                </a:lnTo>
                <a:lnTo>
                  <a:pt x="206123" y="456442"/>
                </a:lnTo>
                <a:lnTo>
                  <a:pt x="190500" y="457200"/>
                </a:lnTo>
                <a:lnTo>
                  <a:pt x="174876" y="456442"/>
                </a:lnTo>
                <a:lnTo>
                  <a:pt x="130288" y="445545"/>
                </a:lnTo>
                <a:lnTo>
                  <a:pt x="90154" y="422950"/>
                </a:lnTo>
                <a:lnTo>
                  <a:pt x="55797" y="390244"/>
                </a:lnTo>
                <a:lnTo>
                  <a:pt x="28542" y="349016"/>
                </a:lnTo>
                <a:lnTo>
                  <a:pt x="9712" y="300854"/>
                </a:lnTo>
                <a:lnTo>
                  <a:pt x="631" y="247348"/>
                </a:lnTo>
                <a:lnTo>
                  <a:pt x="0" y="2286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3124200" y="41148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190500" y="0"/>
                </a:moveTo>
                <a:lnTo>
                  <a:pt x="144721" y="6643"/>
                </a:lnTo>
                <a:lnTo>
                  <a:pt x="102955" y="25516"/>
                </a:lnTo>
                <a:lnTo>
                  <a:pt x="66526" y="55028"/>
                </a:lnTo>
                <a:lnTo>
                  <a:pt x="36756" y="93592"/>
                </a:lnTo>
                <a:lnTo>
                  <a:pt x="14970" y="139619"/>
                </a:lnTo>
                <a:lnTo>
                  <a:pt x="2493" y="191520"/>
                </a:lnTo>
                <a:lnTo>
                  <a:pt x="0" y="228600"/>
                </a:lnTo>
                <a:lnTo>
                  <a:pt x="631" y="247348"/>
                </a:lnTo>
                <a:lnTo>
                  <a:pt x="9712" y="300854"/>
                </a:lnTo>
                <a:lnTo>
                  <a:pt x="28542" y="349016"/>
                </a:lnTo>
                <a:lnTo>
                  <a:pt x="55797" y="390244"/>
                </a:lnTo>
                <a:lnTo>
                  <a:pt x="90154" y="422950"/>
                </a:lnTo>
                <a:lnTo>
                  <a:pt x="130288" y="445545"/>
                </a:lnTo>
                <a:lnTo>
                  <a:pt x="174876" y="456442"/>
                </a:lnTo>
                <a:lnTo>
                  <a:pt x="190500" y="457200"/>
                </a:lnTo>
                <a:lnTo>
                  <a:pt x="206123" y="456442"/>
                </a:lnTo>
                <a:lnTo>
                  <a:pt x="250711" y="445545"/>
                </a:lnTo>
                <a:lnTo>
                  <a:pt x="290845" y="422950"/>
                </a:lnTo>
                <a:lnTo>
                  <a:pt x="325202" y="390244"/>
                </a:lnTo>
                <a:lnTo>
                  <a:pt x="352457" y="349016"/>
                </a:lnTo>
                <a:lnTo>
                  <a:pt x="371287" y="300854"/>
                </a:lnTo>
                <a:lnTo>
                  <a:pt x="380368" y="247348"/>
                </a:lnTo>
                <a:lnTo>
                  <a:pt x="381000" y="228600"/>
                </a:lnTo>
                <a:lnTo>
                  <a:pt x="380368" y="209851"/>
                </a:lnTo>
                <a:lnTo>
                  <a:pt x="371287" y="156345"/>
                </a:lnTo>
                <a:lnTo>
                  <a:pt x="352457" y="108183"/>
                </a:lnTo>
                <a:lnTo>
                  <a:pt x="325202" y="66955"/>
                </a:lnTo>
                <a:lnTo>
                  <a:pt x="290845" y="34249"/>
                </a:lnTo>
                <a:lnTo>
                  <a:pt x="250711" y="11654"/>
                </a:lnTo>
                <a:lnTo>
                  <a:pt x="206123" y="757"/>
                </a:lnTo>
                <a:lnTo>
                  <a:pt x="190500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3124200" y="41148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0" y="228600"/>
                </a:moveTo>
                <a:lnTo>
                  <a:pt x="5536" y="173665"/>
                </a:lnTo>
                <a:lnTo>
                  <a:pt x="21263" y="123545"/>
                </a:lnTo>
                <a:lnTo>
                  <a:pt x="45857" y="79830"/>
                </a:lnTo>
                <a:lnTo>
                  <a:pt x="77994" y="44106"/>
                </a:lnTo>
                <a:lnTo>
                  <a:pt x="116350" y="17964"/>
                </a:lnTo>
                <a:lnTo>
                  <a:pt x="159600" y="2992"/>
                </a:lnTo>
                <a:lnTo>
                  <a:pt x="190500" y="0"/>
                </a:lnTo>
                <a:lnTo>
                  <a:pt x="236278" y="6643"/>
                </a:lnTo>
                <a:lnTo>
                  <a:pt x="278044" y="25516"/>
                </a:lnTo>
                <a:lnTo>
                  <a:pt x="314473" y="55028"/>
                </a:lnTo>
                <a:lnTo>
                  <a:pt x="344243" y="93592"/>
                </a:lnTo>
                <a:lnTo>
                  <a:pt x="366029" y="139619"/>
                </a:lnTo>
                <a:lnTo>
                  <a:pt x="378506" y="191520"/>
                </a:lnTo>
                <a:lnTo>
                  <a:pt x="381000" y="228600"/>
                </a:lnTo>
                <a:lnTo>
                  <a:pt x="380368" y="247348"/>
                </a:lnTo>
                <a:lnTo>
                  <a:pt x="371287" y="300854"/>
                </a:lnTo>
                <a:lnTo>
                  <a:pt x="352457" y="349016"/>
                </a:lnTo>
                <a:lnTo>
                  <a:pt x="325202" y="390244"/>
                </a:lnTo>
                <a:lnTo>
                  <a:pt x="290845" y="422950"/>
                </a:lnTo>
                <a:lnTo>
                  <a:pt x="250711" y="445545"/>
                </a:lnTo>
                <a:lnTo>
                  <a:pt x="206123" y="456442"/>
                </a:lnTo>
                <a:lnTo>
                  <a:pt x="190500" y="457200"/>
                </a:lnTo>
                <a:lnTo>
                  <a:pt x="174876" y="456442"/>
                </a:lnTo>
                <a:lnTo>
                  <a:pt x="130288" y="445545"/>
                </a:lnTo>
                <a:lnTo>
                  <a:pt x="90154" y="422950"/>
                </a:lnTo>
                <a:lnTo>
                  <a:pt x="55797" y="390244"/>
                </a:lnTo>
                <a:lnTo>
                  <a:pt x="28542" y="349016"/>
                </a:lnTo>
                <a:lnTo>
                  <a:pt x="9712" y="300854"/>
                </a:lnTo>
                <a:lnTo>
                  <a:pt x="631" y="247348"/>
                </a:lnTo>
                <a:lnTo>
                  <a:pt x="0" y="2286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3581400" y="47244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190500" y="0"/>
                </a:moveTo>
                <a:lnTo>
                  <a:pt x="144721" y="6643"/>
                </a:lnTo>
                <a:lnTo>
                  <a:pt x="102955" y="25516"/>
                </a:lnTo>
                <a:lnTo>
                  <a:pt x="66526" y="55028"/>
                </a:lnTo>
                <a:lnTo>
                  <a:pt x="36756" y="93592"/>
                </a:lnTo>
                <a:lnTo>
                  <a:pt x="14970" y="139619"/>
                </a:lnTo>
                <a:lnTo>
                  <a:pt x="2493" y="191520"/>
                </a:lnTo>
                <a:lnTo>
                  <a:pt x="0" y="228600"/>
                </a:lnTo>
                <a:lnTo>
                  <a:pt x="631" y="247348"/>
                </a:lnTo>
                <a:lnTo>
                  <a:pt x="9712" y="300854"/>
                </a:lnTo>
                <a:lnTo>
                  <a:pt x="28542" y="349016"/>
                </a:lnTo>
                <a:lnTo>
                  <a:pt x="55797" y="390244"/>
                </a:lnTo>
                <a:lnTo>
                  <a:pt x="90154" y="422950"/>
                </a:lnTo>
                <a:lnTo>
                  <a:pt x="130288" y="445545"/>
                </a:lnTo>
                <a:lnTo>
                  <a:pt x="174876" y="456442"/>
                </a:lnTo>
                <a:lnTo>
                  <a:pt x="190500" y="457200"/>
                </a:lnTo>
                <a:lnTo>
                  <a:pt x="206123" y="456442"/>
                </a:lnTo>
                <a:lnTo>
                  <a:pt x="250711" y="445545"/>
                </a:lnTo>
                <a:lnTo>
                  <a:pt x="290845" y="422950"/>
                </a:lnTo>
                <a:lnTo>
                  <a:pt x="325202" y="390244"/>
                </a:lnTo>
                <a:lnTo>
                  <a:pt x="352457" y="349016"/>
                </a:lnTo>
                <a:lnTo>
                  <a:pt x="371287" y="300854"/>
                </a:lnTo>
                <a:lnTo>
                  <a:pt x="380368" y="247348"/>
                </a:lnTo>
                <a:lnTo>
                  <a:pt x="381000" y="228600"/>
                </a:lnTo>
                <a:lnTo>
                  <a:pt x="380368" y="209851"/>
                </a:lnTo>
                <a:lnTo>
                  <a:pt x="371287" y="156345"/>
                </a:lnTo>
                <a:lnTo>
                  <a:pt x="352457" y="108183"/>
                </a:lnTo>
                <a:lnTo>
                  <a:pt x="325202" y="66955"/>
                </a:lnTo>
                <a:lnTo>
                  <a:pt x="290845" y="34249"/>
                </a:lnTo>
                <a:lnTo>
                  <a:pt x="250711" y="11654"/>
                </a:lnTo>
                <a:lnTo>
                  <a:pt x="206123" y="757"/>
                </a:lnTo>
                <a:lnTo>
                  <a:pt x="190500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3581400" y="47244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0" y="228600"/>
                </a:moveTo>
                <a:lnTo>
                  <a:pt x="5536" y="173665"/>
                </a:lnTo>
                <a:lnTo>
                  <a:pt x="21263" y="123545"/>
                </a:lnTo>
                <a:lnTo>
                  <a:pt x="45857" y="79830"/>
                </a:lnTo>
                <a:lnTo>
                  <a:pt x="77994" y="44106"/>
                </a:lnTo>
                <a:lnTo>
                  <a:pt x="116350" y="17964"/>
                </a:lnTo>
                <a:lnTo>
                  <a:pt x="159600" y="2992"/>
                </a:lnTo>
                <a:lnTo>
                  <a:pt x="190500" y="0"/>
                </a:lnTo>
                <a:lnTo>
                  <a:pt x="236278" y="6643"/>
                </a:lnTo>
                <a:lnTo>
                  <a:pt x="278044" y="25516"/>
                </a:lnTo>
                <a:lnTo>
                  <a:pt x="314473" y="55028"/>
                </a:lnTo>
                <a:lnTo>
                  <a:pt x="344243" y="93592"/>
                </a:lnTo>
                <a:lnTo>
                  <a:pt x="366029" y="139619"/>
                </a:lnTo>
                <a:lnTo>
                  <a:pt x="378506" y="191520"/>
                </a:lnTo>
                <a:lnTo>
                  <a:pt x="381000" y="228600"/>
                </a:lnTo>
                <a:lnTo>
                  <a:pt x="380368" y="247348"/>
                </a:lnTo>
                <a:lnTo>
                  <a:pt x="371287" y="300854"/>
                </a:lnTo>
                <a:lnTo>
                  <a:pt x="352457" y="349016"/>
                </a:lnTo>
                <a:lnTo>
                  <a:pt x="325202" y="390244"/>
                </a:lnTo>
                <a:lnTo>
                  <a:pt x="290845" y="422950"/>
                </a:lnTo>
                <a:lnTo>
                  <a:pt x="250711" y="445545"/>
                </a:lnTo>
                <a:lnTo>
                  <a:pt x="206123" y="456442"/>
                </a:lnTo>
                <a:lnTo>
                  <a:pt x="190500" y="457200"/>
                </a:lnTo>
                <a:lnTo>
                  <a:pt x="174876" y="456442"/>
                </a:lnTo>
                <a:lnTo>
                  <a:pt x="130288" y="445545"/>
                </a:lnTo>
                <a:lnTo>
                  <a:pt x="90154" y="422950"/>
                </a:lnTo>
                <a:lnTo>
                  <a:pt x="55797" y="390244"/>
                </a:lnTo>
                <a:lnTo>
                  <a:pt x="28542" y="349016"/>
                </a:lnTo>
                <a:lnTo>
                  <a:pt x="9712" y="300854"/>
                </a:lnTo>
                <a:lnTo>
                  <a:pt x="631" y="247348"/>
                </a:lnTo>
                <a:lnTo>
                  <a:pt x="0" y="2286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4419600" y="49530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190500" y="0"/>
                </a:moveTo>
                <a:lnTo>
                  <a:pt x="144721" y="6643"/>
                </a:lnTo>
                <a:lnTo>
                  <a:pt x="102955" y="25516"/>
                </a:lnTo>
                <a:lnTo>
                  <a:pt x="66526" y="55028"/>
                </a:lnTo>
                <a:lnTo>
                  <a:pt x="36756" y="93592"/>
                </a:lnTo>
                <a:lnTo>
                  <a:pt x="14970" y="139619"/>
                </a:lnTo>
                <a:lnTo>
                  <a:pt x="2493" y="191520"/>
                </a:lnTo>
                <a:lnTo>
                  <a:pt x="0" y="228600"/>
                </a:lnTo>
                <a:lnTo>
                  <a:pt x="631" y="247348"/>
                </a:lnTo>
                <a:lnTo>
                  <a:pt x="9712" y="300854"/>
                </a:lnTo>
                <a:lnTo>
                  <a:pt x="28542" y="349016"/>
                </a:lnTo>
                <a:lnTo>
                  <a:pt x="55797" y="390244"/>
                </a:lnTo>
                <a:lnTo>
                  <a:pt x="90154" y="422950"/>
                </a:lnTo>
                <a:lnTo>
                  <a:pt x="130288" y="445545"/>
                </a:lnTo>
                <a:lnTo>
                  <a:pt x="174876" y="456442"/>
                </a:lnTo>
                <a:lnTo>
                  <a:pt x="190500" y="457200"/>
                </a:lnTo>
                <a:lnTo>
                  <a:pt x="206123" y="456442"/>
                </a:lnTo>
                <a:lnTo>
                  <a:pt x="250711" y="445545"/>
                </a:lnTo>
                <a:lnTo>
                  <a:pt x="290845" y="422950"/>
                </a:lnTo>
                <a:lnTo>
                  <a:pt x="325202" y="390244"/>
                </a:lnTo>
                <a:lnTo>
                  <a:pt x="352457" y="349016"/>
                </a:lnTo>
                <a:lnTo>
                  <a:pt x="371287" y="300854"/>
                </a:lnTo>
                <a:lnTo>
                  <a:pt x="380368" y="247348"/>
                </a:lnTo>
                <a:lnTo>
                  <a:pt x="381000" y="228600"/>
                </a:lnTo>
                <a:lnTo>
                  <a:pt x="380368" y="209851"/>
                </a:lnTo>
                <a:lnTo>
                  <a:pt x="371287" y="156345"/>
                </a:lnTo>
                <a:lnTo>
                  <a:pt x="352457" y="108183"/>
                </a:lnTo>
                <a:lnTo>
                  <a:pt x="325202" y="66955"/>
                </a:lnTo>
                <a:lnTo>
                  <a:pt x="290845" y="34249"/>
                </a:lnTo>
                <a:lnTo>
                  <a:pt x="250711" y="11654"/>
                </a:lnTo>
                <a:lnTo>
                  <a:pt x="206123" y="757"/>
                </a:lnTo>
                <a:lnTo>
                  <a:pt x="190500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4419600" y="49530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0" y="228600"/>
                </a:moveTo>
                <a:lnTo>
                  <a:pt x="5536" y="173665"/>
                </a:lnTo>
                <a:lnTo>
                  <a:pt x="21263" y="123545"/>
                </a:lnTo>
                <a:lnTo>
                  <a:pt x="45857" y="79830"/>
                </a:lnTo>
                <a:lnTo>
                  <a:pt x="77994" y="44106"/>
                </a:lnTo>
                <a:lnTo>
                  <a:pt x="116350" y="17964"/>
                </a:lnTo>
                <a:lnTo>
                  <a:pt x="159600" y="2992"/>
                </a:lnTo>
                <a:lnTo>
                  <a:pt x="190500" y="0"/>
                </a:lnTo>
                <a:lnTo>
                  <a:pt x="236278" y="6643"/>
                </a:lnTo>
                <a:lnTo>
                  <a:pt x="278044" y="25516"/>
                </a:lnTo>
                <a:lnTo>
                  <a:pt x="314473" y="55028"/>
                </a:lnTo>
                <a:lnTo>
                  <a:pt x="344243" y="93592"/>
                </a:lnTo>
                <a:lnTo>
                  <a:pt x="366029" y="139619"/>
                </a:lnTo>
                <a:lnTo>
                  <a:pt x="378506" y="191520"/>
                </a:lnTo>
                <a:lnTo>
                  <a:pt x="381000" y="228600"/>
                </a:lnTo>
                <a:lnTo>
                  <a:pt x="380368" y="247348"/>
                </a:lnTo>
                <a:lnTo>
                  <a:pt x="371287" y="300854"/>
                </a:lnTo>
                <a:lnTo>
                  <a:pt x="352457" y="349016"/>
                </a:lnTo>
                <a:lnTo>
                  <a:pt x="325202" y="390244"/>
                </a:lnTo>
                <a:lnTo>
                  <a:pt x="290845" y="422950"/>
                </a:lnTo>
                <a:lnTo>
                  <a:pt x="250711" y="445545"/>
                </a:lnTo>
                <a:lnTo>
                  <a:pt x="206123" y="456442"/>
                </a:lnTo>
                <a:lnTo>
                  <a:pt x="190500" y="457200"/>
                </a:lnTo>
                <a:lnTo>
                  <a:pt x="174876" y="456442"/>
                </a:lnTo>
                <a:lnTo>
                  <a:pt x="130288" y="445545"/>
                </a:lnTo>
                <a:lnTo>
                  <a:pt x="90154" y="422950"/>
                </a:lnTo>
                <a:lnTo>
                  <a:pt x="55797" y="390244"/>
                </a:lnTo>
                <a:lnTo>
                  <a:pt x="28542" y="349016"/>
                </a:lnTo>
                <a:lnTo>
                  <a:pt x="9712" y="300854"/>
                </a:lnTo>
                <a:lnTo>
                  <a:pt x="631" y="247348"/>
                </a:lnTo>
                <a:lnTo>
                  <a:pt x="0" y="2286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5638800" y="41148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190500" y="0"/>
                </a:moveTo>
                <a:lnTo>
                  <a:pt x="144721" y="6643"/>
                </a:lnTo>
                <a:lnTo>
                  <a:pt x="102955" y="25516"/>
                </a:lnTo>
                <a:lnTo>
                  <a:pt x="66526" y="55028"/>
                </a:lnTo>
                <a:lnTo>
                  <a:pt x="36756" y="93592"/>
                </a:lnTo>
                <a:lnTo>
                  <a:pt x="14970" y="139619"/>
                </a:lnTo>
                <a:lnTo>
                  <a:pt x="2493" y="191520"/>
                </a:lnTo>
                <a:lnTo>
                  <a:pt x="0" y="228600"/>
                </a:lnTo>
                <a:lnTo>
                  <a:pt x="631" y="247348"/>
                </a:lnTo>
                <a:lnTo>
                  <a:pt x="9712" y="300854"/>
                </a:lnTo>
                <a:lnTo>
                  <a:pt x="28542" y="349016"/>
                </a:lnTo>
                <a:lnTo>
                  <a:pt x="55797" y="390244"/>
                </a:lnTo>
                <a:lnTo>
                  <a:pt x="90154" y="422950"/>
                </a:lnTo>
                <a:lnTo>
                  <a:pt x="130288" y="445545"/>
                </a:lnTo>
                <a:lnTo>
                  <a:pt x="174876" y="456442"/>
                </a:lnTo>
                <a:lnTo>
                  <a:pt x="190500" y="457200"/>
                </a:lnTo>
                <a:lnTo>
                  <a:pt x="206123" y="456442"/>
                </a:lnTo>
                <a:lnTo>
                  <a:pt x="250711" y="445545"/>
                </a:lnTo>
                <a:lnTo>
                  <a:pt x="290845" y="422950"/>
                </a:lnTo>
                <a:lnTo>
                  <a:pt x="325202" y="390244"/>
                </a:lnTo>
                <a:lnTo>
                  <a:pt x="352457" y="349016"/>
                </a:lnTo>
                <a:lnTo>
                  <a:pt x="371287" y="300854"/>
                </a:lnTo>
                <a:lnTo>
                  <a:pt x="380368" y="247348"/>
                </a:lnTo>
                <a:lnTo>
                  <a:pt x="381000" y="228600"/>
                </a:lnTo>
                <a:lnTo>
                  <a:pt x="380368" y="209851"/>
                </a:lnTo>
                <a:lnTo>
                  <a:pt x="371287" y="156345"/>
                </a:lnTo>
                <a:lnTo>
                  <a:pt x="352457" y="108183"/>
                </a:lnTo>
                <a:lnTo>
                  <a:pt x="325202" y="66955"/>
                </a:lnTo>
                <a:lnTo>
                  <a:pt x="290845" y="34249"/>
                </a:lnTo>
                <a:lnTo>
                  <a:pt x="250711" y="11654"/>
                </a:lnTo>
                <a:lnTo>
                  <a:pt x="206123" y="757"/>
                </a:lnTo>
                <a:lnTo>
                  <a:pt x="190500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5638800" y="41148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0" y="228600"/>
                </a:moveTo>
                <a:lnTo>
                  <a:pt x="5536" y="173665"/>
                </a:lnTo>
                <a:lnTo>
                  <a:pt x="21263" y="123545"/>
                </a:lnTo>
                <a:lnTo>
                  <a:pt x="45857" y="79830"/>
                </a:lnTo>
                <a:lnTo>
                  <a:pt x="77994" y="44106"/>
                </a:lnTo>
                <a:lnTo>
                  <a:pt x="116350" y="17964"/>
                </a:lnTo>
                <a:lnTo>
                  <a:pt x="159600" y="2992"/>
                </a:lnTo>
                <a:lnTo>
                  <a:pt x="190500" y="0"/>
                </a:lnTo>
                <a:lnTo>
                  <a:pt x="236278" y="6643"/>
                </a:lnTo>
                <a:lnTo>
                  <a:pt x="278044" y="25516"/>
                </a:lnTo>
                <a:lnTo>
                  <a:pt x="314473" y="55028"/>
                </a:lnTo>
                <a:lnTo>
                  <a:pt x="344243" y="93592"/>
                </a:lnTo>
                <a:lnTo>
                  <a:pt x="366029" y="139619"/>
                </a:lnTo>
                <a:lnTo>
                  <a:pt x="378506" y="191520"/>
                </a:lnTo>
                <a:lnTo>
                  <a:pt x="381000" y="228600"/>
                </a:lnTo>
                <a:lnTo>
                  <a:pt x="380368" y="247348"/>
                </a:lnTo>
                <a:lnTo>
                  <a:pt x="371287" y="300854"/>
                </a:lnTo>
                <a:lnTo>
                  <a:pt x="352457" y="349016"/>
                </a:lnTo>
                <a:lnTo>
                  <a:pt x="325202" y="390244"/>
                </a:lnTo>
                <a:lnTo>
                  <a:pt x="290845" y="422950"/>
                </a:lnTo>
                <a:lnTo>
                  <a:pt x="250711" y="445545"/>
                </a:lnTo>
                <a:lnTo>
                  <a:pt x="206123" y="456442"/>
                </a:lnTo>
                <a:lnTo>
                  <a:pt x="190500" y="457200"/>
                </a:lnTo>
                <a:lnTo>
                  <a:pt x="174876" y="456442"/>
                </a:lnTo>
                <a:lnTo>
                  <a:pt x="130288" y="445545"/>
                </a:lnTo>
                <a:lnTo>
                  <a:pt x="90154" y="422950"/>
                </a:lnTo>
                <a:lnTo>
                  <a:pt x="55797" y="390244"/>
                </a:lnTo>
                <a:lnTo>
                  <a:pt x="28542" y="349016"/>
                </a:lnTo>
                <a:lnTo>
                  <a:pt x="9712" y="300854"/>
                </a:lnTo>
                <a:lnTo>
                  <a:pt x="631" y="247348"/>
                </a:lnTo>
                <a:lnTo>
                  <a:pt x="0" y="2286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5181600" y="47244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190500" y="0"/>
                </a:moveTo>
                <a:lnTo>
                  <a:pt x="144721" y="6643"/>
                </a:lnTo>
                <a:lnTo>
                  <a:pt x="102955" y="25516"/>
                </a:lnTo>
                <a:lnTo>
                  <a:pt x="66526" y="55028"/>
                </a:lnTo>
                <a:lnTo>
                  <a:pt x="36756" y="93592"/>
                </a:lnTo>
                <a:lnTo>
                  <a:pt x="14970" y="139619"/>
                </a:lnTo>
                <a:lnTo>
                  <a:pt x="2493" y="191520"/>
                </a:lnTo>
                <a:lnTo>
                  <a:pt x="0" y="228600"/>
                </a:lnTo>
                <a:lnTo>
                  <a:pt x="631" y="247348"/>
                </a:lnTo>
                <a:lnTo>
                  <a:pt x="9712" y="300854"/>
                </a:lnTo>
                <a:lnTo>
                  <a:pt x="28542" y="349016"/>
                </a:lnTo>
                <a:lnTo>
                  <a:pt x="55797" y="390244"/>
                </a:lnTo>
                <a:lnTo>
                  <a:pt x="90154" y="422950"/>
                </a:lnTo>
                <a:lnTo>
                  <a:pt x="130288" y="445545"/>
                </a:lnTo>
                <a:lnTo>
                  <a:pt x="174876" y="456442"/>
                </a:lnTo>
                <a:lnTo>
                  <a:pt x="190500" y="457200"/>
                </a:lnTo>
                <a:lnTo>
                  <a:pt x="206123" y="456442"/>
                </a:lnTo>
                <a:lnTo>
                  <a:pt x="250711" y="445545"/>
                </a:lnTo>
                <a:lnTo>
                  <a:pt x="290845" y="422950"/>
                </a:lnTo>
                <a:lnTo>
                  <a:pt x="325202" y="390244"/>
                </a:lnTo>
                <a:lnTo>
                  <a:pt x="352457" y="349016"/>
                </a:lnTo>
                <a:lnTo>
                  <a:pt x="371287" y="300854"/>
                </a:lnTo>
                <a:lnTo>
                  <a:pt x="380368" y="247348"/>
                </a:lnTo>
                <a:lnTo>
                  <a:pt x="381000" y="228600"/>
                </a:lnTo>
                <a:lnTo>
                  <a:pt x="380368" y="209851"/>
                </a:lnTo>
                <a:lnTo>
                  <a:pt x="371287" y="156345"/>
                </a:lnTo>
                <a:lnTo>
                  <a:pt x="352457" y="108183"/>
                </a:lnTo>
                <a:lnTo>
                  <a:pt x="325202" y="66955"/>
                </a:lnTo>
                <a:lnTo>
                  <a:pt x="290845" y="34249"/>
                </a:lnTo>
                <a:lnTo>
                  <a:pt x="250711" y="11654"/>
                </a:lnTo>
                <a:lnTo>
                  <a:pt x="206123" y="757"/>
                </a:lnTo>
                <a:lnTo>
                  <a:pt x="190500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5181600" y="47244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0" y="228600"/>
                </a:moveTo>
                <a:lnTo>
                  <a:pt x="5536" y="173665"/>
                </a:lnTo>
                <a:lnTo>
                  <a:pt x="21263" y="123545"/>
                </a:lnTo>
                <a:lnTo>
                  <a:pt x="45857" y="79830"/>
                </a:lnTo>
                <a:lnTo>
                  <a:pt x="77994" y="44106"/>
                </a:lnTo>
                <a:lnTo>
                  <a:pt x="116350" y="17964"/>
                </a:lnTo>
                <a:lnTo>
                  <a:pt x="159600" y="2992"/>
                </a:lnTo>
                <a:lnTo>
                  <a:pt x="190500" y="0"/>
                </a:lnTo>
                <a:lnTo>
                  <a:pt x="236278" y="6643"/>
                </a:lnTo>
                <a:lnTo>
                  <a:pt x="278044" y="25516"/>
                </a:lnTo>
                <a:lnTo>
                  <a:pt x="314473" y="55028"/>
                </a:lnTo>
                <a:lnTo>
                  <a:pt x="344243" y="93592"/>
                </a:lnTo>
                <a:lnTo>
                  <a:pt x="366029" y="139619"/>
                </a:lnTo>
                <a:lnTo>
                  <a:pt x="378506" y="191520"/>
                </a:lnTo>
                <a:lnTo>
                  <a:pt x="381000" y="228600"/>
                </a:lnTo>
                <a:lnTo>
                  <a:pt x="380368" y="247348"/>
                </a:lnTo>
                <a:lnTo>
                  <a:pt x="371287" y="300854"/>
                </a:lnTo>
                <a:lnTo>
                  <a:pt x="352457" y="349016"/>
                </a:lnTo>
                <a:lnTo>
                  <a:pt x="325202" y="390244"/>
                </a:lnTo>
                <a:lnTo>
                  <a:pt x="290845" y="422950"/>
                </a:lnTo>
                <a:lnTo>
                  <a:pt x="250711" y="445545"/>
                </a:lnTo>
                <a:lnTo>
                  <a:pt x="206123" y="456442"/>
                </a:lnTo>
                <a:lnTo>
                  <a:pt x="190500" y="457200"/>
                </a:lnTo>
                <a:lnTo>
                  <a:pt x="174876" y="456442"/>
                </a:lnTo>
                <a:lnTo>
                  <a:pt x="130288" y="445545"/>
                </a:lnTo>
                <a:lnTo>
                  <a:pt x="90154" y="422950"/>
                </a:lnTo>
                <a:lnTo>
                  <a:pt x="55797" y="390244"/>
                </a:lnTo>
                <a:lnTo>
                  <a:pt x="28542" y="349016"/>
                </a:lnTo>
                <a:lnTo>
                  <a:pt x="9712" y="300854"/>
                </a:lnTo>
                <a:lnTo>
                  <a:pt x="631" y="247348"/>
                </a:lnTo>
                <a:lnTo>
                  <a:pt x="0" y="2286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7523378" y="1504670"/>
            <a:ext cx="422275" cy="419734"/>
          </a:xfrm>
          <a:custGeom>
            <a:avLst/>
            <a:gdLst/>
            <a:ahLst/>
            <a:cxnLst/>
            <a:rect l="l" t="t" r="r" b="b"/>
            <a:pathLst>
              <a:path w="422275" h="419735">
                <a:moveTo>
                  <a:pt x="172585" y="0"/>
                </a:moveTo>
                <a:lnTo>
                  <a:pt x="126039" y="5615"/>
                </a:lnTo>
                <a:lnTo>
                  <a:pt x="83416" y="22467"/>
                </a:lnTo>
                <a:lnTo>
                  <a:pt x="46778" y="50712"/>
                </a:lnTo>
                <a:lnTo>
                  <a:pt x="19685" y="88206"/>
                </a:lnTo>
                <a:lnTo>
                  <a:pt x="4165" y="131332"/>
                </a:lnTo>
                <a:lnTo>
                  <a:pt x="0" y="178031"/>
                </a:lnTo>
                <a:lnTo>
                  <a:pt x="1096" y="194037"/>
                </a:lnTo>
                <a:lnTo>
                  <a:pt x="11728" y="242303"/>
                </a:lnTo>
                <a:lnTo>
                  <a:pt x="33204" y="289346"/>
                </a:lnTo>
                <a:lnTo>
                  <a:pt x="65302" y="333107"/>
                </a:lnTo>
                <a:lnTo>
                  <a:pt x="106685" y="370628"/>
                </a:lnTo>
                <a:lnTo>
                  <a:pt x="152636" y="397794"/>
                </a:lnTo>
                <a:lnTo>
                  <a:pt x="200848" y="414189"/>
                </a:lnTo>
                <a:lnTo>
                  <a:pt x="249258" y="419658"/>
                </a:lnTo>
                <a:lnTo>
                  <a:pt x="265083" y="419026"/>
                </a:lnTo>
                <a:lnTo>
                  <a:pt x="310550" y="409684"/>
                </a:lnTo>
                <a:lnTo>
                  <a:pt x="351405" y="389052"/>
                </a:lnTo>
                <a:lnTo>
                  <a:pt x="385391" y="357202"/>
                </a:lnTo>
                <a:lnTo>
                  <a:pt x="408602" y="317599"/>
                </a:lnTo>
                <a:lnTo>
                  <a:pt x="420313" y="273053"/>
                </a:lnTo>
                <a:lnTo>
                  <a:pt x="421839" y="241625"/>
                </a:lnTo>
                <a:lnTo>
                  <a:pt x="420742" y="225620"/>
                </a:lnTo>
                <a:lnTo>
                  <a:pt x="410110" y="177355"/>
                </a:lnTo>
                <a:lnTo>
                  <a:pt x="388635" y="130315"/>
                </a:lnTo>
                <a:lnTo>
                  <a:pt x="356536" y="86554"/>
                </a:lnTo>
                <a:lnTo>
                  <a:pt x="315154" y="49031"/>
                </a:lnTo>
                <a:lnTo>
                  <a:pt x="269204" y="21862"/>
                </a:lnTo>
                <a:lnTo>
                  <a:pt x="220994" y="5467"/>
                </a:lnTo>
                <a:lnTo>
                  <a:pt x="172585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7523378" y="1504670"/>
            <a:ext cx="422275" cy="419734"/>
          </a:xfrm>
          <a:custGeom>
            <a:avLst/>
            <a:gdLst/>
            <a:ahLst/>
            <a:cxnLst/>
            <a:rect l="l" t="t" r="r" b="b"/>
            <a:pathLst>
              <a:path w="422275" h="419735">
                <a:moveTo>
                  <a:pt x="78325" y="346610"/>
                </a:moveTo>
                <a:lnTo>
                  <a:pt x="42734" y="304399"/>
                </a:lnTo>
                <a:lnTo>
                  <a:pt x="17693" y="258222"/>
                </a:lnTo>
                <a:lnTo>
                  <a:pt x="3422" y="210135"/>
                </a:lnTo>
                <a:lnTo>
                  <a:pt x="0" y="178031"/>
                </a:lnTo>
                <a:lnTo>
                  <a:pt x="140" y="162194"/>
                </a:lnTo>
                <a:lnTo>
                  <a:pt x="8066" y="116458"/>
                </a:lnTo>
                <a:lnTo>
                  <a:pt x="27419" y="74981"/>
                </a:lnTo>
                <a:lnTo>
                  <a:pt x="58199" y="40022"/>
                </a:lnTo>
                <a:lnTo>
                  <a:pt x="97060" y="15592"/>
                </a:lnTo>
                <a:lnTo>
                  <a:pt x="141220" y="2502"/>
                </a:lnTo>
                <a:lnTo>
                  <a:pt x="172585" y="0"/>
                </a:lnTo>
                <a:lnTo>
                  <a:pt x="188616" y="598"/>
                </a:lnTo>
                <a:lnTo>
                  <a:pt x="237188" y="9726"/>
                </a:lnTo>
                <a:lnTo>
                  <a:pt x="284874" y="29729"/>
                </a:lnTo>
                <a:lnTo>
                  <a:pt x="329612" y="60454"/>
                </a:lnTo>
                <a:lnTo>
                  <a:pt x="343514" y="73052"/>
                </a:lnTo>
                <a:lnTo>
                  <a:pt x="379105" y="115262"/>
                </a:lnTo>
                <a:lnTo>
                  <a:pt x="404146" y="161437"/>
                </a:lnTo>
                <a:lnTo>
                  <a:pt x="418416" y="209523"/>
                </a:lnTo>
                <a:lnTo>
                  <a:pt x="421839" y="241625"/>
                </a:lnTo>
                <a:lnTo>
                  <a:pt x="421698" y="257462"/>
                </a:lnTo>
                <a:lnTo>
                  <a:pt x="413772" y="303198"/>
                </a:lnTo>
                <a:lnTo>
                  <a:pt x="394419" y="344677"/>
                </a:lnTo>
                <a:lnTo>
                  <a:pt x="375060" y="368949"/>
                </a:lnTo>
                <a:lnTo>
                  <a:pt x="338427" y="397193"/>
                </a:lnTo>
                <a:lnTo>
                  <a:pt x="295805" y="414044"/>
                </a:lnTo>
                <a:lnTo>
                  <a:pt x="249258" y="419658"/>
                </a:lnTo>
                <a:lnTo>
                  <a:pt x="233227" y="419058"/>
                </a:lnTo>
                <a:lnTo>
                  <a:pt x="184653" y="409930"/>
                </a:lnTo>
                <a:lnTo>
                  <a:pt x="136966" y="389927"/>
                </a:lnTo>
                <a:lnTo>
                  <a:pt x="92227" y="359205"/>
                </a:lnTo>
                <a:lnTo>
                  <a:pt x="78325" y="34661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1" name="object 41"/>
          <p:cNvSpPr/>
          <p:nvPr/>
        </p:nvSpPr>
        <p:spPr>
          <a:xfrm>
            <a:off x="7772400" y="20574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190500" y="0"/>
                </a:moveTo>
                <a:lnTo>
                  <a:pt x="144721" y="6643"/>
                </a:lnTo>
                <a:lnTo>
                  <a:pt x="102955" y="25516"/>
                </a:lnTo>
                <a:lnTo>
                  <a:pt x="66526" y="55028"/>
                </a:lnTo>
                <a:lnTo>
                  <a:pt x="36756" y="93592"/>
                </a:lnTo>
                <a:lnTo>
                  <a:pt x="14970" y="139619"/>
                </a:lnTo>
                <a:lnTo>
                  <a:pt x="2493" y="191520"/>
                </a:lnTo>
                <a:lnTo>
                  <a:pt x="0" y="228600"/>
                </a:lnTo>
                <a:lnTo>
                  <a:pt x="631" y="247348"/>
                </a:lnTo>
                <a:lnTo>
                  <a:pt x="9712" y="300854"/>
                </a:lnTo>
                <a:lnTo>
                  <a:pt x="28542" y="349016"/>
                </a:lnTo>
                <a:lnTo>
                  <a:pt x="55797" y="390244"/>
                </a:lnTo>
                <a:lnTo>
                  <a:pt x="90154" y="422950"/>
                </a:lnTo>
                <a:lnTo>
                  <a:pt x="130288" y="445545"/>
                </a:lnTo>
                <a:lnTo>
                  <a:pt x="174876" y="456442"/>
                </a:lnTo>
                <a:lnTo>
                  <a:pt x="190500" y="457200"/>
                </a:lnTo>
                <a:lnTo>
                  <a:pt x="206123" y="456442"/>
                </a:lnTo>
                <a:lnTo>
                  <a:pt x="250711" y="445545"/>
                </a:lnTo>
                <a:lnTo>
                  <a:pt x="290845" y="422950"/>
                </a:lnTo>
                <a:lnTo>
                  <a:pt x="325202" y="390244"/>
                </a:lnTo>
                <a:lnTo>
                  <a:pt x="352457" y="349016"/>
                </a:lnTo>
                <a:lnTo>
                  <a:pt x="371287" y="300854"/>
                </a:lnTo>
                <a:lnTo>
                  <a:pt x="380368" y="247348"/>
                </a:lnTo>
                <a:lnTo>
                  <a:pt x="381000" y="228600"/>
                </a:lnTo>
                <a:lnTo>
                  <a:pt x="380368" y="209851"/>
                </a:lnTo>
                <a:lnTo>
                  <a:pt x="371287" y="156345"/>
                </a:lnTo>
                <a:lnTo>
                  <a:pt x="352457" y="108183"/>
                </a:lnTo>
                <a:lnTo>
                  <a:pt x="325202" y="66955"/>
                </a:lnTo>
                <a:lnTo>
                  <a:pt x="290845" y="34249"/>
                </a:lnTo>
                <a:lnTo>
                  <a:pt x="250711" y="11654"/>
                </a:lnTo>
                <a:lnTo>
                  <a:pt x="206123" y="757"/>
                </a:lnTo>
                <a:lnTo>
                  <a:pt x="190500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7772400" y="20574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0" y="228600"/>
                </a:moveTo>
                <a:lnTo>
                  <a:pt x="5536" y="173665"/>
                </a:lnTo>
                <a:lnTo>
                  <a:pt x="21263" y="123545"/>
                </a:lnTo>
                <a:lnTo>
                  <a:pt x="45857" y="79830"/>
                </a:lnTo>
                <a:lnTo>
                  <a:pt x="77994" y="44106"/>
                </a:lnTo>
                <a:lnTo>
                  <a:pt x="116350" y="17964"/>
                </a:lnTo>
                <a:lnTo>
                  <a:pt x="159600" y="2992"/>
                </a:lnTo>
                <a:lnTo>
                  <a:pt x="190500" y="0"/>
                </a:lnTo>
                <a:lnTo>
                  <a:pt x="236278" y="6643"/>
                </a:lnTo>
                <a:lnTo>
                  <a:pt x="278044" y="25516"/>
                </a:lnTo>
                <a:lnTo>
                  <a:pt x="314473" y="55028"/>
                </a:lnTo>
                <a:lnTo>
                  <a:pt x="344243" y="93592"/>
                </a:lnTo>
                <a:lnTo>
                  <a:pt x="366029" y="139619"/>
                </a:lnTo>
                <a:lnTo>
                  <a:pt x="378506" y="191520"/>
                </a:lnTo>
                <a:lnTo>
                  <a:pt x="381000" y="228600"/>
                </a:lnTo>
                <a:lnTo>
                  <a:pt x="375463" y="283534"/>
                </a:lnTo>
                <a:lnTo>
                  <a:pt x="359736" y="333654"/>
                </a:lnTo>
                <a:lnTo>
                  <a:pt x="335142" y="377369"/>
                </a:lnTo>
                <a:lnTo>
                  <a:pt x="303005" y="413093"/>
                </a:lnTo>
                <a:lnTo>
                  <a:pt x="264649" y="439235"/>
                </a:lnTo>
                <a:lnTo>
                  <a:pt x="221399" y="454207"/>
                </a:lnTo>
                <a:lnTo>
                  <a:pt x="190500" y="457200"/>
                </a:lnTo>
                <a:lnTo>
                  <a:pt x="174876" y="456442"/>
                </a:lnTo>
                <a:lnTo>
                  <a:pt x="130288" y="445545"/>
                </a:lnTo>
                <a:lnTo>
                  <a:pt x="90154" y="422950"/>
                </a:lnTo>
                <a:lnTo>
                  <a:pt x="55797" y="390244"/>
                </a:lnTo>
                <a:lnTo>
                  <a:pt x="28542" y="349016"/>
                </a:lnTo>
                <a:lnTo>
                  <a:pt x="9712" y="300854"/>
                </a:lnTo>
                <a:lnTo>
                  <a:pt x="631" y="247348"/>
                </a:lnTo>
                <a:lnTo>
                  <a:pt x="0" y="2286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3" name="object 43"/>
          <p:cNvSpPr/>
          <p:nvPr/>
        </p:nvSpPr>
        <p:spPr>
          <a:xfrm>
            <a:off x="7772400" y="26670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190500" y="0"/>
                </a:moveTo>
                <a:lnTo>
                  <a:pt x="144721" y="6643"/>
                </a:lnTo>
                <a:lnTo>
                  <a:pt x="102955" y="25516"/>
                </a:lnTo>
                <a:lnTo>
                  <a:pt x="66526" y="55028"/>
                </a:lnTo>
                <a:lnTo>
                  <a:pt x="36756" y="93592"/>
                </a:lnTo>
                <a:lnTo>
                  <a:pt x="14970" y="139619"/>
                </a:lnTo>
                <a:lnTo>
                  <a:pt x="2493" y="191520"/>
                </a:lnTo>
                <a:lnTo>
                  <a:pt x="0" y="228600"/>
                </a:lnTo>
                <a:lnTo>
                  <a:pt x="631" y="247348"/>
                </a:lnTo>
                <a:lnTo>
                  <a:pt x="9712" y="300854"/>
                </a:lnTo>
                <a:lnTo>
                  <a:pt x="28542" y="349016"/>
                </a:lnTo>
                <a:lnTo>
                  <a:pt x="55797" y="390244"/>
                </a:lnTo>
                <a:lnTo>
                  <a:pt x="90154" y="422950"/>
                </a:lnTo>
                <a:lnTo>
                  <a:pt x="130288" y="445545"/>
                </a:lnTo>
                <a:lnTo>
                  <a:pt x="174876" y="456442"/>
                </a:lnTo>
                <a:lnTo>
                  <a:pt x="190500" y="457200"/>
                </a:lnTo>
                <a:lnTo>
                  <a:pt x="206123" y="456442"/>
                </a:lnTo>
                <a:lnTo>
                  <a:pt x="250711" y="445545"/>
                </a:lnTo>
                <a:lnTo>
                  <a:pt x="290845" y="422950"/>
                </a:lnTo>
                <a:lnTo>
                  <a:pt x="325202" y="390244"/>
                </a:lnTo>
                <a:lnTo>
                  <a:pt x="352457" y="349016"/>
                </a:lnTo>
                <a:lnTo>
                  <a:pt x="371287" y="300854"/>
                </a:lnTo>
                <a:lnTo>
                  <a:pt x="380368" y="247348"/>
                </a:lnTo>
                <a:lnTo>
                  <a:pt x="381000" y="228600"/>
                </a:lnTo>
                <a:lnTo>
                  <a:pt x="380368" y="209851"/>
                </a:lnTo>
                <a:lnTo>
                  <a:pt x="371287" y="156345"/>
                </a:lnTo>
                <a:lnTo>
                  <a:pt x="352457" y="108183"/>
                </a:lnTo>
                <a:lnTo>
                  <a:pt x="325202" y="66955"/>
                </a:lnTo>
                <a:lnTo>
                  <a:pt x="290845" y="34249"/>
                </a:lnTo>
                <a:lnTo>
                  <a:pt x="250711" y="11654"/>
                </a:lnTo>
                <a:lnTo>
                  <a:pt x="206123" y="757"/>
                </a:lnTo>
                <a:lnTo>
                  <a:pt x="190500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4" name="object 44"/>
          <p:cNvSpPr/>
          <p:nvPr/>
        </p:nvSpPr>
        <p:spPr>
          <a:xfrm>
            <a:off x="7772400" y="26670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0" y="228600"/>
                </a:moveTo>
                <a:lnTo>
                  <a:pt x="5536" y="173665"/>
                </a:lnTo>
                <a:lnTo>
                  <a:pt x="21263" y="123545"/>
                </a:lnTo>
                <a:lnTo>
                  <a:pt x="45857" y="79830"/>
                </a:lnTo>
                <a:lnTo>
                  <a:pt x="77994" y="44106"/>
                </a:lnTo>
                <a:lnTo>
                  <a:pt x="116350" y="17964"/>
                </a:lnTo>
                <a:lnTo>
                  <a:pt x="159600" y="2992"/>
                </a:lnTo>
                <a:lnTo>
                  <a:pt x="190500" y="0"/>
                </a:lnTo>
                <a:lnTo>
                  <a:pt x="236278" y="6643"/>
                </a:lnTo>
                <a:lnTo>
                  <a:pt x="278044" y="25516"/>
                </a:lnTo>
                <a:lnTo>
                  <a:pt x="314473" y="55028"/>
                </a:lnTo>
                <a:lnTo>
                  <a:pt x="344243" y="93592"/>
                </a:lnTo>
                <a:lnTo>
                  <a:pt x="366029" y="139619"/>
                </a:lnTo>
                <a:lnTo>
                  <a:pt x="378506" y="191520"/>
                </a:lnTo>
                <a:lnTo>
                  <a:pt x="381000" y="228600"/>
                </a:lnTo>
                <a:lnTo>
                  <a:pt x="375463" y="283534"/>
                </a:lnTo>
                <a:lnTo>
                  <a:pt x="359736" y="333654"/>
                </a:lnTo>
                <a:lnTo>
                  <a:pt x="335142" y="377369"/>
                </a:lnTo>
                <a:lnTo>
                  <a:pt x="303005" y="413093"/>
                </a:lnTo>
                <a:lnTo>
                  <a:pt x="264649" y="439235"/>
                </a:lnTo>
                <a:lnTo>
                  <a:pt x="221399" y="454207"/>
                </a:lnTo>
                <a:lnTo>
                  <a:pt x="190500" y="457200"/>
                </a:lnTo>
                <a:lnTo>
                  <a:pt x="174876" y="456442"/>
                </a:lnTo>
                <a:lnTo>
                  <a:pt x="130288" y="445545"/>
                </a:lnTo>
                <a:lnTo>
                  <a:pt x="90154" y="422950"/>
                </a:lnTo>
                <a:lnTo>
                  <a:pt x="55797" y="390244"/>
                </a:lnTo>
                <a:lnTo>
                  <a:pt x="28542" y="349016"/>
                </a:lnTo>
                <a:lnTo>
                  <a:pt x="9712" y="300854"/>
                </a:lnTo>
                <a:lnTo>
                  <a:pt x="631" y="247348"/>
                </a:lnTo>
                <a:lnTo>
                  <a:pt x="0" y="2286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5" name="object 45"/>
          <p:cNvSpPr/>
          <p:nvPr/>
        </p:nvSpPr>
        <p:spPr>
          <a:xfrm>
            <a:off x="7772400" y="44196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190500" y="0"/>
                </a:moveTo>
                <a:lnTo>
                  <a:pt x="144721" y="6643"/>
                </a:lnTo>
                <a:lnTo>
                  <a:pt x="102955" y="25516"/>
                </a:lnTo>
                <a:lnTo>
                  <a:pt x="66526" y="55028"/>
                </a:lnTo>
                <a:lnTo>
                  <a:pt x="36756" y="93592"/>
                </a:lnTo>
                <a:lnTo>
                  <a:pt x="14970" y="139619"/>
                </a:lnTo>
                <a:lnTo>
                  <a:pt x="2493" y="191520"/>
                </a:lnTo>
                <a:lnTo>
                  <a:pt x="0" y="228600"/>
                </a:lnTo>
                <a:lnTo>
                  <a:pt x="631" y="247348"/>
                </a:lnTo>
                <a:lnTo>
                  <a:pt x="9712" y="300854"/>
                </a:lnTo>
                <a:lnTo>
                  <a:pt x="28542" y="349016"/>
                </a:lnTo>
                <a:lnTo>
                  <a:pt x="55797" y="390244"/>
                </a:lnTo>
                <a:lnTo>
                  <a:pt x="90154" y="422950"/>
                </a:lnTo>
                <a:lnTo>
                  <a:pt x="130288" y="445545"/>
                </a:lnTo>
                <a:lnTo>
                  <a:pt x="174876" y="456442"/>
                </a:lnTo>
                <a:lnTo>
                  <a:pt x="190500" y="457200"/>
                </a:lnTo>
                <a:lnTo>
                  <a:pt x="206123" y="456442"/>
                </a:lnTo>
                <a:lnTo>
                  <a:pt x="250711" y="445545"/>
                </a:lnTo>
                <a:lnTo>
                  <a:pt x="290845" y="422950"/>
                </a:lnTo>
                <a:lnTo>
                  <a:pt x="325202" y="390244"/>
                </a:lnTo>
                <a:lnTo>
                  <a:pt x="352457" y="349016"/>
                </a:lnTo>
                <a:lnTo>
                  <a:pt x="371287" y="300854"/>
                </a:lnTo>
                <a:lnTo>
                  <a:pt x="380368" y="247348"/>
                </a:lnTo>
                <a:lnTo>
                  <a:pt x="381000" y="228600"/>
                </a:lnTo>
                <a:lnTo>
                  <a:pt x="380368" y="209851"/>
                </a:lnTo>
                <a:lnTo>
                  <a:pt x="371287" y="156345"/>
                </a:lnTo>
                <a:lnTo>
                  <a:pt x="352457" y="108183"/>
                </a:lnTo>
                <a:lnTo>
                  <a:pt x="325202" y="66955"/>
                </a:lnTo>
                <a:lnTo>
                  <a:pt x="290845" y="34249"/>
                </a:lnTo>
                <a:lnTo>
                  <a:pt x="250711" y="11654"/>
                </a:lnTo>
                <a:lnTo>
                  <a:pt x="206123" y="757"/>
                </a:lnTo>
                <a:lnTo>
                  <a:pt x="190500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6" name="object 46"/>
          <p:cNvSpPr/>
          <p:nvPr/>
        </p:nvSpPr>
        <p:spPr>
          <a:xfrm>
            <a:off x="7772400" y="44196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0" y="228600"/>
                </a:moveTo>
                <a:lnTo>
                  <a:pt x="5536" y="173665"/>
                </a:lnTo>
                <a:lnTo>
                  <a:pt x="21263" y="123545"/>
                </a:lnTo>
                <a:lnTo>
                  <a:pt x="45857" y="79830"/>
                </a:lnTo>
                <a:lnTo>
                  <a:pt x="77994" y="44106"/>
                </a:lnTo>
                <a:lnTo>
                  <a:pt x="116350" y="17964"/>
                </a:lnTo>
                <a:lnTo>
                  <a:pt x="159600" y="2992"/>
                </a:lnTo>
                <a:lnTo>
                  <a:pt x="190500" y="0"/>
                </a:lnTo>
                <a:lnTo>
                  <a:pt x="236278" y="6643"/>
                </a:lnTo>
                <a:lnTo>
                  <a:pt x="278044" y="25516"/>
                </a:lnTo>
                <a:lnTo>
                  <a:pt x="314473" y="55028"/>
                </a:lnTo>
                <a:lnTo>
                  <a:pt x="344243" y="93592"/>
                </a:lnTo>
                <a:lnTo>
                  <a:pt x="366029" y="139619"/>
                </a:lnTo>
                <a:lnTo>
                  <a:pt x="378506" y="191520"/>
                </a:lnTo>
                <a:lnTo>
                  <a:pt x="381000" y="228600"/>
                </a:lnTo>
                <a:lnTo>
                  <a:pt x="380368" y="247348"/>
                </a:lnTo>
                <a:lnTo>
                  <a:pt x="371287" y="300854"/>
                </a:lnTo>
                <a:lnTo>
                  <a:pt x="352457" y="349016"/>
                </a:lnTo>
                <a:lnTo>
                  <a:pt x="325202" y="390244"/>
                </a:lnTo>
                <a:lnTo>
                  <a:pt x="290845" y="422950"/>
                </a:lnTo>
                <a:lnTo>
                  <a:pt x="250711" y="445545"/>
                </a:lnTo>
                <a:lnTo>
                  <a:pt x="206123" y="456442"/>
                </a:lnTo>
                <a:lnTo>
                  <a:pt x="190500" y="457200"/>
                </a:lnTo>
                <a:lnTo>
                  <a:pt x="174876" y="456442"/>
                </a:lnTo>
                <a:lnTo>
                  <a:pt x="130288" y="445545"/>
                </a:lnTo>
                <a:lnTo>
                  <a:pt x="90154" y="422950"/>
                </a:lnTo>
                <a:lnTo>
                  <a:pt x="55797" y="390244"/>
                </a:lnTo>
                <a:lnTo>
                  <a:pt x="28542" y="349016"/>
                </a:lnTo>
                <a:lnTo>
                  <a:pt x="9712" y="300854"/>
                </a:lnTo>
                <a:lnTo>
                  <a:pt x="631" y="247348"/>
                </a:lnTo>
                <a:lnTo>
                  <a:pt x="0" y="2286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7" name="object 47"/>
          <p:cNvSpPr/>
          <p:nvPr/>
        </p:nvSpPr>
        <p:spPr>
          <a:xfrm>
            <a:off x="7772400" y="50292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190500" y="0"/>
                </a:moveTo>
                <a:lnTo>
                  <a:pt x="144721" y="6643"/>
                </a:lnTo>
                <a:lnTo>
                  <a:pt x="102955" y="25516"/>
                </a:lnTo>
                <a:lnTo>
                  <a:pt x="66526" y="55028"/>
                </a:lnTo>
                <a:lnTo>
                  <a:pt x="36756" y="93592"/>
                </a:lnTo>
                <a:lnTo>
                  <a:pt x="14970" y="139619"/>
                </a:lnTo>
                <a:lnTo>
                  <a:pt x="2493" y="191520"/>
                </a:lnTo>
                <a:lnTo>
                  <a:pt x="0" y="228600"/>
                </a:lnTo>
                <a:lnTo>
                  <a:pt x="631" y="247348"/>
                </a:lnTo>
                <a:lnTo>
                  <a:pt x="9712" y="300854"/>
                </a:lnTo>
                <a:lnTo>
                  <a:pt x="28542" y="349016"/>
                </a:lnTo>
                <a:lnTo>
                  <a:pt x="55797" y="390244"/>
                </a:lnTo>
                <a:lnTo>
                  <a:pt x="90154" y="422950"/>
                </a:lnTo>
                <a:lnTo>
                  <a:pt x="130288" y="445545"/>
                </a:lnTo>
                <a:lnTo>
                  <a:pt x="174876" y="456442"/>
                </a:lnTo>
                <a:lnTo>
                  <a:pt x="190500" y="457200"/>
                </a:lnTo>
                <a:lnTo>
                  <a:pt x="206123" y="456442"/>
                </a:lnTo>
                <a:lnTo>
                  <a:pt x="250711" y="445545"/>
                </a:lnTo>
                <a:lnTo>
                  <a:pt x="290845" y="422950"/>
                </a:lnTo>
                <a:lnTo>
                  <a:pt x="325202" y="390244"/>
                </a:lnTo>
                <a:lnTo>
                  <a:pt x="352457" y="349016"/>
                </a:lnTo>
                <a:lnTo>
                  <a:pt x="371287" y="300854"/>
                </a:lnTo>
                <a:lnTo>
                  <a:pt x="380368" y="247348"/>
                </a:lnTo>
                <a:lnTo>
                  <a:pt x="381000" y="228600"/>
                </a:lnTo>
                <a:lnTo>
                  <a:pt x="380368" y="209851"/>
                </a:lnTo>
                <a:lnTo>
                  <a:pt x="371287" y="156345"/>
                </a:lnTo>
                <a:lnTo>
                  <a:pt x="352457" y="108183"/>
                </a:lnTo>
                <a:lnTo>
                  <a:pt x="325202" y="66955"/>
                </a:lnTo>
                <a:lnTo>
                  <a:pt x="290845" y="34249"/>
                </a:lnTo>
                <a:lnTo>
                  <a:pt x="250711" y="11654"/>
                </a:lnTo>
                <a:lnTo>
                  <a:pt x="206123" y="757"/>
                </a:lnTo>
                <a:lnTo>
                  <a:pt x="190500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8" name="object 48"/>
          <p:cNvSpPr/>
          <p:nvPr/>
        </p:nvSpPr>
        <p:spPr>
          <a:xfrm>
            <a:off x="7772400" y="50292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0" y="228600"/>
                </a:moveTo>
                <a:lnTo>
                  <a:pt x="5536" y="173665"/>
                </a:lnTo>
                <a:lnTo>
                  <a:pt x="21263" y="123545"/>
                </a:lnTo>
                <a:lnTo>
                  <a:pt x="45857" y="79830"/>
                </a:lnTo>
                <a:lnTo>
                  <a:pt x="77994" y="44106"/>
                </a:lnTo>
                <a:lnTo>
                  <a:pt x="116350" y="17964"/>
                </a:lnTo>
                <a:lnTo>
                  <a:pt x="159600" y="2992"/>
                </a:lnTo>
                <a:lnTo>
                  <a:pt x="190500" y="0"/>
                </a:lnTo>
                <a:lnTo>
                  <a:pt x="236278" y="6643"/>
                </a:lnTo>
                <a:lnTo>
                  <a:pt x="278044" y="25516"/>
                </a:lnTo>
                <a:lnTo>
                  <a:pt x="314473" y="55028"/>
                </a:lnTo>
                <a:lnTo>
                  <a:pt x="344243" y="93592"/>
                </a:lnTo>
                <a:lnTo>
                  <a:pt x="366029" y="139619"/>
                </a:lnTo>
                <a:lnTo>
                  <a:pt x="378506" y="191520"/>
                </a:lnTo>
                <a:lnTo>
                  <a:pt x="381000" y="228600"/>
                </a:lnTo>
                <a:lnTo>
                  <a:pt x="380368" y="247348"/>
                </a:lnTo>
                <a:lnTo>
                  <a:pt x="371287" y="300854"/>
                </a:lnTo>
                <a:lnTo>
                  <a:pt x="352457" y="349016"/>
                </a:lnTo>
                <a:lnTo>
                  <a:pt x="325202" y="390244"/>
                </a:lnTo>
                <a:lnTo>
                  <a:pt x="290845" y="422950"/>
                </a:lnTo>
                <a:lnTo>
                  <a:pt x="250711" y="445545"/>
                </a:lnTo>
                <a:lnTo>
                  <a:pt x="206123" y="456442"/>
                </a:lnTo>
                <a:lnTo>
                  <a:pt x="190500" y="457200"/>
                </a:lnTo>
                <a:lnTo>
                  <a:pt x="174876" y="456442"/>
                </a:lnTo>
                <a:lnTo>
                  <a:pt x="130288" y="445545"/>
                </a:lnTo>
                <a:lnTo>
                  <a:pt x="90154" y="422950"/>
                </a:lnTo>
                <a:lnTo>
                  <a:pt x="55797" y="390244"/>
                </a:lnTo>
                <a:lnTo>
                  <a:pt x="28542" y="349016"/>
                </a:lnTo>
                <a:lnTo>
                  <a:pt x="9712" y="300854"/>
                </a:lnTo>
                <a:lnTo>
                  <a:pt x="631" y="247348"/>
                </a:lnTo>
                <a:lnTo>
                  <a:pt x="0" y="2286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9" name="object 49"/>
          <p:cNvSpPr/>
          <p:nvPr/>
        </p:nvSpPr>
        <p:spPr>
          <a:xfrm>
            <a:off x="7526966" y="5653967"/>
            <a:ext cx="414655" cy="427355"/>
          </a:xfrm>
          <a:custGeom>
            <a:avLst/>
            <a:gdLst/>
            <a:ahLst/>
            <a:cxnLst/>
            <a:rect l="l" t="t" r="r" b="b"/>
            <a:pathLst>
              <a:path w="414654" h="427354">
                <a:moveTo>
                  <a:pt x="241157" y="0"/>
                </a:moveTo>
                <a:lnTo>
                  <a:pt x="193535" y="6392"/>
                </a:lnTo>
                <a:lnTo>
                  <a:pt x="146479" y="23760"/>
                </a:lnTo>
                <a:lnTo>
                  <a:pt x="102028" y="51751"/>
                </a:lnTo>
                <a:lnTo>
                  <a:pt x="62218" y="90013"/>
                </a:lnTo>
                <a:lnTo>
                  <a:pt x="30847" y="135449"/>
                </a:lnTo>
                <a:lnTo>
                  <a:pt x="10357" y="183818"/>
                </a:lnTo>
                <a:lnTo>
                  <a:pt x="769" y="233053"/>
                </a:lnTo>
                <a:lnTo>
                  <a:pt x="0" y="249300"/>
                </a:lnTo>
                <a:lnTo>
                  <a:pt x="444" y="265336"/>
                </a:lnTo>
                <a:lnTo>
                  <a:pt x="9075" y="311419"/>
                </a:lnTo>
                <a:lnTo>
                  <a:pt x="28664" y="352855"/>
                </a:lnTo>
                <a:lnTo>
                  <a:pt x="59234" y="387574"/>
                </a:lnTo>
                <a:lnTo>
                  <a:pt x="98408" y="412172"/>
                </a:lnTo>
                <a:lnTo>
                  <a:pt x="142449" y="424854"/>
                </a:lnTo>
                <a:lnTo>
                  <a:pt x="173507" y="426864"/>
                </a:lnTo>
                <a:lnTo>
                  <a:pt x="189319" y="425974"/>
                </a:lnTo>
                <a:lnTo>
                  <a:pt x="236980" y="415884"/>
                </a:lnTo>
                <a:lnTo>
                  <a:pt x="283396" y="394936"/>
                </a:lnTo>
                <a:lnTo>
                  <a:pt x="326528" y="363482"/>
                </a:lnTo>
                <a:lnTo>
                  <a:pt x="364116" y="322159"/>
                </a:lnTo>
                <a:lnTo>
                  <a:pt x="391862" y="275517"/>
                </a:lnTo>
                <a:lnTo>
                  <a:pt x="408718" y="226631"/>
                </a:lnTo>
                <a:lnTo>
                  <a:pt x="414666" y="177568"/>
                </a:lnTo>
                <a:lnTo>
                  <a:pt x="414220" y="161532"/>
                </a:lnTo>
                <a:lnTo>
                  <a:pt x="405590" y="115449"/>
                </a:lnTo>
                <a:lnTo>
                  <a:pt x="386002" y="74013"/>
                </a:lnTo>
                <a:lnTo>
                  <a:pt x="355436" y="39289"/>
                </a:lnTo>
                <a:lnTo>
                  <a:pt x="316258" y="14692"/>
                </a:lnTo>
                <a:lnTo>
                  <a:pt x="272215" y="2009"/>
                </a:lnTo>
                <a:lnTo>
                  <a:pt x="241157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0" name="object 50"/>
          <p:cNvSpPr/>
          <p:nvPr/>
        </p:nvSpPr>
        <p:spPr>
          <a:xfrm>
            <a:off x="7526966" y="5653967"/>
            <a:ext cx="414655" cy="427355"/>
          </a:xfrm>
          <a:custGeom>
            <a:avLst/>
            <a:gdLst/>
            <a:ahLst/>
            <a:cxnLst/>
            <a:rect l="l" t="t" r="r" b="b"/>
            <a:pathLst>
              <a:path w="414654" h="427354">
                <a:moveTo>
                  <a:pt x="62218" y="90013"/>
                </a:moveTo>
                <a:lnTo>
                  <a:pt x="102028" y="51751"/>
                </a:lnTo>
                <a:lnTo>
                  <a:pt x="146479" y="23760"/>
                </a:lnTo>
                <a:lnTo>
                  <a:pt x="193535" y="6392"/>
                </a:lnTo>
                <a:lnTo>
                  <a:pt x="241157" y="0"/>
                </a:lnTo>
                <a:lnTo>
                  <a:pt x="256806" y="368"/>
                </a:lnTo>
                <a:lnTo>
                  <a:pt x="302017" y="9158"/>
                </a:lnTo>
                <a:lnTo>
                  <a:pt x="343043" y="29744"/>
                </a:lnTo>
                <a:lnTo>
                  <a:pt x="355436" y="39289"/>
                </a:lnTo>
                <a:lnTo>
                  <a:pt x="366846" y="49990"/>
                </a:lnTo>
                <a:lnTo>
                  <a:pt x="377034" y="61590"/>
                </a:lnTo>
                <a:lnTo>
                  <a:pt x="400279" y="101019"/>
                </a:lnTo>
                <a:lnTo>
                  <a:pt x="412560" y="145783"/>
                </a:lnTo>
                <a:lnTo>
                  <a:pt x="414666" y="177568"/>
                </a:lnTo>
                <a:lnTo>
                  <a:pt x="413897" y="193815"/>
                </a:lnTo>
                <a:lnTo>
                  <a:pt x="404311" y="243048"/>
                </a:lnTo>
                <a:lnTo>
                  <a:pt x="383822" y="291415"/>
                </a:lnTo>
                <a:lnTo>
                  <a:pt x="352451" y="336850"/>
                </a:lnTo>
                <a:lnTo>
                  <a:pt x="312641" y="375112"/>
                </a:lnTo>
                <a:lnTo>
                  <a:pt x="268188" y="403103"/>
                </a:lnTo>
                <a:lnTo>
                  <a:pt x="221131" y="420471"/>
                </a:lnTo>
                <a:lnTo>
                  <a:pt x="173507" y="426864"/>
                </a:lnTo>
                <a:lnTo>
                  <a:pt x="157859" y="426495"/>
                </a:lnTo>
                <a:lnTo>
                  <a:pt x="112648" y="417706"/>
                </a:lnTo>
                <a:lnTo>
                  <a:pt x="71625" y="397119"/>
                </a:lnTo>
                <a:lnTo>
                  <a:pt x="37633" y="365276"/>
                </a:lnTo>
                <a:lnTo>
                  <a:pt x="14386" y="325850"/>
                </a:lnTo>
                <a:lnTo>
                  <a:pt x="2105" y="281086"/>
                </a:lnTo>
                <a:lnTo>
                  <a:pt x="0" y="249300"/>
                </a:lnTo>
                <a:lnTo>
                  <a:pt x="769" y="233053"/>
                </a:lnTo>
                <a:lnTo>
                  <a:pt x="10357" y="183818"/>
                </a:lnTo>
                <a:lnTo>
                  <a:pt x="30847" y="135449"/>
                </a:lnTo>
                <a:lnTo>
                  <a:pt x="62218" y="90013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1" name="object 51"/>
          <p:cNvSpPr/>
          <p:nvPr/>
        </p:nvSpPr>
        <p:spPr>
          <a:xfrm>
            <a:off x="7143281" y="6037641"/>
            <a:ext cx="420370" cy="421640"/>
          </a:xfrm>
          <a:custGeom>
            <a:avLst/>
            <a:gdLst/>
            <a:ahLst/>
            <a:cxnLst/>
            <a:rect l="l" t="t" r="r" b="b"/>
            <a:pathLst>
              <a:path w="420370" h="421639">
                <a:moveTo>
                  <a:pt x="242859" y="0"/>
                </a:moveTo>
                <a:lnTo>
                  <a:pt x="194609" y="6729"/>
                </a:lnTo>
                <a:lnTo>
                  <a:pt x="146843" y="24377"/>
                </a:lnTo>
                <a:lnTo>
                  <a:pt x="101618" y="52736"/>
                </a:lnTo>
                <a:lnTo>
                  <a:pt x="61229" y="91329"/>
                </a:lnTo>
                <a:lnTo>
                  <a:pt x="30283" y="135916"/>
                </a:lnTo>
                <a:lnTo>
                  <a:pt x="10045" y="183503"/>
                </a:lnTo>
                <a:lnTo>
                  <a:pt x="677" y="232029"/>
                </a:lnTo>
                <a:lnTo>
                  <a:pt x="0" y="248057"/>
                </a:lnTo>
                <a:lnTo>
                  <a:pt x="554" y="263884"/>
                </a:lnTo>
                <a:lnTo>
                  <a:pt x="9674" y="309397"/>
                </a:lnTo>
                <a:lnTo>
                  <a:pt x="30106" y="350354"/>
                </a:lnTo>
                <a:lnTo>
                  <a:pt x="61790" y="384499"/>
                </a:lnTo>
                <a:lnTo>
                  <a:pt x="101275" y="407904"/>
                </a:lnTo>
                <a:lnTo>
                  <a:pt x="145761" y="419835"/>
                </a:lnTo>
                <a:lnTo>
                  <a:pt x="177180" y="421516"/>
                </a:lnTo>
                <a:lnTo>
                  <a:pt x="193190" y="420499"/>
                </a:lnTo>
                <a:lnTo>
                  <a:pt x="241507" y="410106"/>
                </a:lnTo>
                <a:lnTo>
                  <a:pt x="288655" y="388863"/>
                </a:lnTo>
                <a:lnTo>
                  <a:pt x="332576" y="356981"/>
                </a:lnTo>
                <a:lnTo>
                  <a:pt x="370301" y="315786"/>
                </a:lnTo>
                <a:lnTo>
                  <a:pt x="397692" y="269972"/>
                </a:lnTo>
                <a:lnTo>
                  <a:pt x="414324" y="221844"/>
                </a:lnTo>
                <a:lnTo>
                  <a:pt x="420030" y="173463"/>
                </a:lnTo>
                <a:lnTo>
                  <a:pt x="419476" y="157636"/>
                </a:lnTo>
                <a:lnTo>
                  <a:pt x="410358" y="112124"/>
                </a:lnTo>
                <a:lnTo>
                  <a:pt x="389929" y="71169"/>
                </a:lnTo>
                <a:lnTo>
                  <a:pt x="358249" y="37026"/>
                </a:lnTo>
                <a:lnTo>
                  <a:pt x="318764" y="13616"/>
                </a:lnTo>
                <a:lnTo>
                  <a:pt x="274278" y="1683"/>
                </a:lnTo>
                <a:lnTo>
                  <a:pt x="242859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2" name="object 52"/>
          <p:cNvSpPr/>
          <p:nvPr/>
        </p:nvSpPr>
        <p:spPr>
          <a:xfrm>
            <a:off x="7143281" y="6037641"/>
            <a:ext cx="420370" cy="421640"/>
          </a:xfrm>
          <a:custGeom>
            <a:avLst/>
            <a:gdLst/>
            <a:ahLst/>
            <a:cxnLst/>
            <a:rect l="l" t="t" r="r" b="b"/>
            <a:pathLst>
              <a:path w="420370" h="421639">
                <a:moveTo>
                  <a:pt x="73894" y="77489"/>
                </a:moveTo>
                <a:lnTo>
                  <a:pt x="116284" y="42106"/>
                </a:lnTo>
                <a:lnTo>
                  <a:pt x="162584" y="17294"/>
                </a:lnTo>
                <a:lnTo>
                  <a:pt x="210740" y="3262"/>
                </a:lnTo>
                <a:lnTo>
                  <a:pt x="242859" y="0"/>
                </a:lnTo>
                <a:lnTo>
                  <a:pt x="258694" y="219"/>
                </a:lnTo>
                <a:lnTo>
                  <a:pt x="304389" y="8374"/>
                </a:lnTo>
                <a:lnTo>
                  <a:pt x="345770" y="27935"/>
                </a:lnTo>
                <a:lnTo>
                  <a:pt x="380577" y="58887"/>
                </a:lnTo>
                <a:lnTo>
                  <a:pt x="404813" y="97864"/>
                </a:lnTo>
                <a:lnTo>
                  <a:pt x="417683" y="142086"/>
                </a:lnTo>
                <a:lnTo>
                  <a:pt x="420030" y="173463"/>
                </a:lnTo>
                <a:lnTo>
                  <a:pt x="419352" y="189491"/>
                </a:lnTo>
                <a:lnTo>
                  <a:pt x="409986" y="238017"/>
                </a:lnTo>
                <a:lnTo>
                  <a:pt x="389749" y="285602"/>
                </a:lnTo>
                <a:lnTo>
                  <a:pt x="358808" y="330186"/>
                </a:lnTo>
                <a:lnTo>
                  <a:pt x="318421" y="368778"/>
                </a:lnTo>
                <a:lnTo>
                  <a:pt x="273196" y="397137"/>
                </a:lnTo>
                <a:lnTo>
                  <a:pt x="225430" y="414786"/>
                </a:lnTo>
                <a:lnTo>
                  <a:pt x="177180" y="421516"/>
                </a:lnTo>
                <a:lnTo>
                  <a:pt x="161345" y="421298"/>
                </a:lnTo>
                <a:lnTo>
                  <a:pt x="115649" y="413146"/>
                </a:lnTo>
                <a:lnTo>
                  <a:pt x="74269" y="393588"/>
                </a:lnTo>
                <a:lnTo>
                  <a:pt x="39460" y="362638"/>
                </a:lnTo>
                <a:lnTo>
                  <a:pt x="15220" y="323657"/>
                </a:lnTo>
                <a:lnTo>
                  <a:pt x="2347" y="279434"/>
                </a:lnTo>
                <a:lnTo>
                  <a:pt x="0" y="248057"/>
                </a:lnTo>
                <a:lnTo>
                  <a:pt x="677" y="232029"/>
                </a:lnTo>
                <a:lnTo>
                  <a:pt x="10045" y="183503"/>
                </a:lnTo>
                <a:lnTo>
                  <a:pt x="30283" y="135916"/>
                </a:lnTo>
                <a:lnTo>
                  <a:pt x="61229" y="91329"/>
                </a:lnTo>
                <a:lnTo>
                  <a:pt x="73894" y="77489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3" name="object 53"/>
          <p:cNvSpPr/>
          <p:nvPr/>
        </p:nvSpPr>
        <p:spPr>
          <a:xfrm>
            <a:off x="7072676" y="1079149"/>
            <a:ext cx="408940" cy="433070"/>
          </a:xfrm>
          <a:custGeom>
            <a:avLst/>
            <a:gdLst/>
            <a:ahLst/>
            <a:cxnLst/>
            <a:rect l="l" t="t" r="r" b="b"/>
            <a:pathLst>
              <a:path w="408940" h="433069">
                <a:moveTo>
                  <a:pt x="171613" y="0"/>
                </a:moveTo>
                <a:lnTo>
                  <a:pt x="125858" y="5259"/>
                </a:lnTo>
                <a:lnTo>
                  <a:pt x="83363" y="22605"/>
                </a:lnTo>
                <a:lnTo>
                  <a:pt x="47004" y="51715"/>
                </a:lnTo>
                <a:lnTo>
                  <a:pt x="20770" y="89219"/>
                </a:lnTo>
                <a:lnTo>
                  <a:pt x="5056" y="132895"/>
                </a:lnTo>
                <a:lnTo>
                  <a:pt x="0" y="180679"/>
                </a:lnTo>
                <a:lnTo>
                  <a:pt x="707" y="197164"/>
                </a:lnTo>
                <a:lnTo>
                  <a:pt x="10079" y="247216"/>
                </a:lnTo>
                <a:lnTo>
                  <a:pt x="30436" y="296562"/>
                </a:lnTo>
                <a:lnTo>
                  <a:pt x="61692" y="342858"/>
                </a:lnTo>
                <a:lnTo>
                  <a:pt x="100444" y="380852"/>
                </a:lnTo>
                <a:lnTo>
                  <a:pt x="143954" y="408797"/>
                </a:lnTo>
                <a:lnTo>
                  <a:pt x="190217" y="426183"/>
                </a:lnTo>
                <a:lnTo>
                  <a:pt x="237229" y="432501"/>
                </a:lnTo>
                <a:lnTo>
                  <a:pt x="252720" y="432060"/>
                </a:lnTo>
                <a:lnTo>
                  <a:pt x="297614" y="422828"/>
                </a:lnTo>
                <a:lnTo>
                  <a:pt x="338582" y="401340"/>
                </a:lnTo>
                <a:lnTo>
                  <a:pt x="371751" y="369098"/>
                </a:lnTo>
                <a:lnTo>
                  <a:pt x="394494" y="329307"/>
                </a:lnTo>
                <a:lnTo>
                  <a:pt x="406672" y="284033"/>
                </a:lnTo>
                <a:lnTo>
                  <a:pt x="408851" y="251822"/>
                </a:lnTo>
                <a:lnTo>
                  <a:pt x="408144" y="235337"/>
                </a:lnTo>
                <a:lnTo>
                  <a:pt x="398771" y="185285"/>
                </a:lnTo>
                <a:lnTo>
                  <a:pt x="378415" y="135938"/>
                </a:lnTo>
                <a:lnTo>
                  <a:pt x="347157" y="89643"/>
                </a:lnTo>
                <a:lnTo>
                  <a:pt x="308400" y="51649"/>
                </a:lnTo>
                <a:lnTo>
                  <a:pt x="264888" y="23704"/>
                </a:lnTo>
                <a:lnTo>
                  <a:pt x="218624" y="6318"/>
                </a:lnTo>
                <a:lnTo>
                  <a:pt x="171613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4" name="object 54"/>
          <p:cNvSpPr/>
          <p:nvPr/>
        </p:nvSpPr>
        <p:spPr>
          <a:xfrm>
            <a:off x="7072676" y="1079149"/>
            <a:ext cx="408940" cy="433070"/>
          </a:xfrm>
          <a:custGeom>
            <a:avLst/>
            <a:gdLst/>
            <a:ahLst/>
            <a:cxnLst/>
            <a:rect l="l" t="t" r="r" b="b"/>
            <a:pathLst>
              <a:path w="408940" h="433069">
                <a:moveTo>
                  <a:pt x="50178" y="328049"/>
                </a:moveTo>
                <a:lnTo>
                  <a:pt x="22421" y="280320"/>
                </a:lnTo>
                <a:lnTo>
                  <a:pt x="5742" y="230509"/>
                </a:lnTo>
                <a:lnTo>
                  <a:pt x="0" y="180679"/>
                </a:lnTo>
                <a:lnTo>
                  <a:pt x="492" y="164422"/>
                </a:lnTo>
                <a:lnTo>
                  <a:pt x="9116" y="117777"/>
                </a:lnTo>
                <a:lnTo>
                  <a:pt x="28353" y="75930"/>
                </a:lnTo>
                <a:lnTo>
                  <a:pt x="58063" y="40942"/>
                </a:lnTo>
                <a:lnTo>
                  <a:pt x="70269" y="31161"/>
                </a:lnTo>
                <a:lnTo>
                  <a:pt x="111232" y="9672"/>
                </a:lnTo>
                <a:lnTo>
                  <a:pt x="156122" y="441"/>
                </a:lnTo>
                <a:lnTo>
                  <a:pt x="171613" y="0"/>
                </a:lnTo>
                <a:lnTo>
                  <a:pt x="187242" y="844"/>
                </a:lnTo>
                <a:lnTo>
                  <a:pt x="234227" y="10909"/>
                </a:lnTo>
                <a:lnTo>
                  <a:pt x="279797" y="31871"/>
                </a:lnTo>
                <a:lnTo>
                  <a:pt x="321947" y="63222"/>
                </a:lnTo>
                <a:lnTo>
                  <a:pt x="358673" y="104452"/>
                </a:lnTo>
                <a:lnTo>
                  <a:pt x="386430" y="152181"/>
                </a:lnTo>
                <a:lnTo>
                  <a:pt x="403109" y="201992"/>
                </a:lnTo>
                <a:lnTo>
                  <a:pt x="408851" y="251822"/>
                </a:lnTo>
                <a:lnTo>
                  <a:pt x="408359" y="268079"/>
                </a:lnTo>
                <a:lnTo>
                  <a:pt x="399734" y="314723"/>
                </a:lnTo>
                <a:lnTo>
                  <a:pt x="380498" y="356571"/>
                </a:lnTo>
                <a:lnTo>
                  <a:pt x="350788" y="391559"/>
                </a:lnTo>
                <a:lnTo>
                  <a:pt x="311805" y="417053"/>
                </a:lnTo>
                <a:lnTo>
                  <a:pt x="267998" y="430313"/>
                </a:lnTo>
                <a:lnTo>
                  <a:pt x="237229" y="432501"/>
                </a:lnTo>
                <a:lnTo>
                  <a:pt x="221599" y="431656"/>
                </a:lnTo>
                <a:lnTo>
                  <a:pt x="174614" y="421592"/>
                </a:lnTo>
                <a:lnTo>
                  <a:pt x="129046" y="400630"/>
                </a:lnTo>
                <a:lnTo>
                  <a:pt x="86899" y="369279"/>
                </a:lnTo>
                <a:lnTo>
                  <a:pt x="61692" y="342858"/>
                </a:lnTo>
                <a:lnTo>
                  <a:pt x="50178" y="328049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5" name="object 55"/>
          <p:cNvSpPr/>
          <p:nvPr/>
        </p:nvSpPr>
        <p:spPr>
          <a:xfrm>
            <a:off x="6516005" y="6285588"/>
            <a:ext cx="455930" cy="382905"/>
          </a:xfrm>
          <a:custGeom>
            <a:avLst/>
            <a:gdLst/>
            <a:ahLst/>
            <a:cxnLst/>
            <a:rect l="l" t="t" r="r" b="b"/>
            <a:pathLst>
              <a:path w="455929" h="382904">
                <a:moveTo>
                  <a:pt x="218590" y="0"/>
                </a:moveTo>
                <a:lnTo>
                  <a:pt x="165419" y="4729"/>
                </a:lnTo>
                <a:lnTo>
                  <a:pt x="116696" y="19528"/>
                </a:lnTo>
                <a:lnTo>
                  <a:pt x="74185" y="43320"/>
                </a:lnTo>
                <a:lnTo>
                  <a:pt x="39650" y="75027"/>
                </a:lnTo>
                <a:lnTo>
                  <a:pt x="14858" y="113575"/>
                </a:lnTo>
                <a:lnTo>
                  <a:pt x="1572" y="157886"/>
                </a:lnTo>
                <a:lnTo>
                  <a:pt x="0" y="188888"/>
                </a:lnTo>
                <a:lnTo>
                  <a:pt x="1429" y="204141"/>
                </a:lnTo>
                <a:lnTo>
                  <a:pt x="13970" y="248222"/>
                </a:lnTo>
                <a:lnTo>
                  <a:pt x="37819" y="288585"/>
                </a:lnTo>
                <a:lnTo>
                  <a:pt x="71598" y="323689"/>
                </a:lnTo>
                <a:lnTo>
                  <a:pt x="113931" y="351991"/>
                </a:lnTo>
                <a:lnTo>
                  <a:pt x="163441" y="371949"/>
                </a:lnTo>
                <a:lnTo>
                  <a:pt x="218393" y="381982"/>
                </a:lnTo>
                <a:lnTo>
                  <a:pt x="236798" y="382829"/>
                </a:lnTo>
                <a:lnTo>
                  <a:pt x="254906" y="382437"/>
                </a:lnTo>
                <a:lnTo>
                  <a:pt x="306789" y="374231"/>
                </a:lnTo>
                <a:lnTo>
                  <a:pt x="353638" y="356316"/>
                </a:lnTo>
                <a:lnTo>
                  <a:pt x="393688" y="329766"/>
                </a:lnTo>
                <a:lnTo>
                  <a:pt x="425173" y="295659"/>
                </a:lnTo>
                <a:lnTo>
                  <a:pt x="446327" y="255070"/>
                </a:lnTo>
                <a:lnTo>
                  <a:pt x="455361" y="209375"/>
                </a:lnTo>
                <a:lnTo>
                  <a:pt x="455392" y="193936"/>
                </a:lnTo>
                <a:lnTo>
                  <a:pt x="453962" y="178682"/>
                </a:lnTo>
                <a:lnTo>
                  <a:pt x="441421" y="134598"/>
                </a:lnTo>
                <a:lnTo>
                  <a:pt x="417572" y="94234"/>
                </a:lnTo>
                <a:lnTo>
                  <a:pt x="383793" y="59130"/>
                </a:lnTo>
                <a:lnTo>
                  <a:pt x="341460" y="30830"/>
                </a:lnTo>
                <a:lnTo>
                  <a:pt x="291950" y="10876"/>
                </a:lnTo>
                <a:lnTo>
                  <a:pt x="236996" y="846"/>
                </a:lnTo>
                <a:lnTo>
                  <a:pt x="218590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6" name="object 56"/>
          <p:cNvSpPr/>
          <p:nvPr/>
        </p:nvSpPr>
        <p:spPr>
          <a:xfrm>
            <a:off x="6516005" y="6285588"/>
            <a:ext cx="455930" cy="382905"/>
          </a:xfrm>
          <a:custGeom>
            <a:avLst/>
            <a:gdLst/>
            <a:ahLst/>
            <a:cxnLst/>
            <a:rect l="l" t="t" r="r" b="b"/>
            <a:pathLst>
              <a:path w="455929" h="382904">
                <a:moveTo>
                  <a:pt x="255636" y="2971"/>
                </a:moveTo>
                <a:lnTo>
                  <a:pt x="309166" y="16505"/>
                </a:lnTo>
                <a:lnTo>
                  <a:pt x="356437" y="39413"/>
                </a:lnTo>
                <a:lnTo>
                  <a:pt x="396071" y="70152"/>
                </a:lnTo>
                <a:lnTo>
                  <a:pt x="426693" y="107180"/>
                </a:lnTo>
                <a:lnTo>
                  <a:pt x="446926" y="148956"/>
                </a:lnTo>
                <a:lnTo>
                  <a:pt x="455392" y="193936"/>
                </a:lnTo>
                <a:lnTo>
                  <a:pt x="455361" y="209375"/>
                </a:lnTo>
                <a:lnTo>
                  <a:pt x="453819" y="224942"/>
                </a:lnTo>
                <a:lnTo>
                  <a:pt x="440533" y="269253"/>
                </a:lnTo>
                <a:lnTo>
                  <a:pt x="415739" y="307801"/>
                </a:lnTo>
                <a:lnTo>
                  <a:pt x="381202" y="339509"/>
                </a:lnTo>
                <a:lnTo>
                  <a:pt x="338690" y="363300"/>
                </a:lnTo>
                <a:lnTo>
                  <a:pt x="289966" y="378099"/>
                </a:lnTo>
                <a:lnTo>
                  <a:pt x="236798" y="382829"/>
                </a:lnTo>
                <a:lnTo>
                  <a:pt x="218393" y="381982"/>
                </a:lnTo>
                <a:lnTo>
                  <a:pt x="163441" y="371949"/>
                </a:lnTo>
                <a:lnTo>
                  <a:pt x="113931" y="351991"/>
                </a:lnTo>
                <a:lnTo>
                  <a:pt x="71598" y="323689"/>
                </a:lnTo>
                <a:lnTo>
                  <a:pt x="37819" y="288585"/>
                </a:lnTo>
                <a:lnTo>
                  <a:pt x="13970" y="248222"/>
                </a:lnTo>
                <a:lnTo>
                  <a:pt x="1429" y="204141"/>
                </a:lnTo>
                <a:lnTo>
                  <a:pt x="0" y="188888"/>
                </a:lnTo>
                <a:lnTo>
                  <a:pt x="30" y="173451"/>
                </a:lnTo>
                <a:lnTo>
                  <a:pt x="9063" y="127758"/>
                </a:lnTo>
                <a:lnTo>
                  <a:pt x="30216" y="87170"/>
                </a:lnTo>
                <a:lnTo>
                  <a:pt x="61700" y="53062"/>
                </a:lnTo>
                <a:lnTo>
                  <a:pt x="101748" y="26513"/>
                </a:lnTo>
                <a:lnTo>
                  <a:pt x="148597" y="8597"/>
                </a:lnTo>
                <a:lnTo>
                  <a:pt x="200481" y="391"/>
                </a:lnTo>
                <a:lnTo>
                  <a:pt x="218590" y="0"/>
                </a:lnTo>
                <a:lnTo>
                  <a:pt x="236996" y="846"/>
                </a:lnTo>
                <a:lnTo>
                  <a:pt x="255636" y="2971"/>
                </a:lnTo>
                <a:close/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7" name="object 57"/>
          <p:cNvSpPr/>
          <p:nvPr/>
        </p:nvSpPr>
        <p:spPr>
          <a:xfrm>
            <a:off x="5981924" y="6286320"/>
            <a:ext cx="457200" cy="381635"/>
          </a:xfrm>
          <a:custGeom>
            <a:avLst/>
            <a:gdLst/>
            <a:ahLst/>
            <a:cxnLst/>
            <a:rect l="l" t="t" r="r" b="b"/>
            <a:pathLst>
              <a:path w="457200" h="381634">
                <a:moveTo>
                  <a:pt x="234945" y="0"/>
                </a:moveTo>
                <a:lnTo>
                  <a:pt x="179348" y="5429"/>
                </a:lnTo>
                <a:lnTo>
                  <a:pt x="128350" y="21200"/>
                </a:lnTo>
                <a:lnTo>
                  <a:pt x="83772" y="45912"/>
                </a:lnTo>
                <a:lnTo>
                  <a:pt x="47186" y="78107"/>
                </a:lnTo>
                <a:lnTo>
                  <a:pt x="20106" y="116298"/>
                </a:lnTo>
                <a:lnTo>
                  <a:pt x="3944" y="159184"/>
                </a:lnTo>
                <a:lnTo>
                  <a:pt x="0" y="189653"/>
                </a:lnTo>
                <a:lnTo>
                  <a:pt x="243" y="205293"/>
                </a:lnTo>
                <a:lnTo>
                  <a:pt x="9802" y="250556"/>
                </a:lnTo>
                <a:lnTo>
                  <a:pt x="31307" y="291032"/>
                </a:lnTo>
                <a:lnTo>
                  <a:pt x="63108" y="325516"/>
                </a:lnTo>
                <a:lnTo>
                  <a:pt x="103477" y="352742"/>
                </a:lnTo>
                <a:lnTo>
                  <a:pt x="150801" y="371540"/>
                </a:lnTo>
                <a:lnTo>
                  <a:pt x="203391" y="380675"/>
                </a:lnTo>
                <a:lnTo>
                  <a:pt x="221803" y="381362"/>
                </a:lnTo>
                <a:lnTo>
                  <a:pt x="240552" y="380794"/>
                </a:lnTo>
                <a:lnTo>
                  <a:pt x="295022" y="371755"/>
                </a:lnTo>
                <a:lnTo>
                  <a:pt x="344034" y="352855"/>
                </a:lnTo>
                <a:lnTo>
                  <a:pt x="386106" y="325500"/>
                </a:lnTo>
                <a:lnTo>
                  <a:pt x="419774" y="291032"/>
                </a:lnTo>
                <a:lnTo>
                  <a:pt x="443319" y="251210"/>
                </a:lnTo>
                <a:lnTo>
                  <a:pt x="455494" y="207088"/>
                </a:lnTo>
                <a:lnTo>
                  <a:pt x="456746" y="191699"/>
                </a:lnTo>
                <a:lnTo>
                  <a:pt x="456503" y="176057"/>
                </a:lnTo>
                <a:lnTo>
                  <a:pt x="446949" y="130798"/>
                </a:lnTo>
                <a:lnTo>
                  <a:pt x="425447" y="90324"/>
                </a:lnTo>
                <a:lnTo>
                  <a:pt x="393653" y="55846"/>
                </a:lnTo>
                <a:lnTo>
                  <a:pt x="353278" y="28614"/>
                </a:lnTo>
                <a:lnTo>
                  <a:pt x="305952" y="9817"/>
                </a:lnTo>
                <a:lnTo>
                  <a:pt x="253358" y="685"/>
                </a:lnTo>
                <a:lnTo>
                  <a:pt x="234945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8" name="object 58"/>
          <p:cNvSpPr/>
          <p:nvPr/>
        </p:nvSpPr>
        <p:spPr>
          <a:xfrm>
            <a:off x="5981924" y="6286320"/>
            <a:ext cx="457200" cy="381635"/>
          </a:xfrm>
          <a:custGeom>
            <a:avLst/>
            <a:gdLst/>
            <a:ahLst/>
            <a:cxnLst/>
            <a:rect l="l" t="t" r="r" b="b"/>
            <a:pathLst>
              <a:path w="457200" h="381634">
                <a:moveTo>
                  <a:pt x="216194" y="569"/>
                </a:moveTo>
                <a:lnTo>
                  <a:pt x="271372" y="2580"/>
                </a:lnTo>
                <a:lnTo>
                  <a:pt x="322395" y="15069"/>
                </a:lnTo>
                <a:lnTo>
                  <a:pt x="367594" y="36817"/>
                </a:lnTo>
                <a:lnTo>
                  <a:pt x="405299" y="66603"/>
                </a:lnTo>
                <a:lnTo>
                  <a:pt x="433839" y="103208"/>
                </a:lnTo>
                <a:lnTo>
                  <a:pt x="451544" y="145413"/>
                </a:lnTo>
                <a:lnTo>
                  <a:pt x="456503" y="176057"/>
                </a:lnTo>
                <a:lnTo>
                  <a:pt x="452801" y="222171"/>
                </a:lnTo>
                <a:lnTo>
                  <a:pt x="436639" y="265060"/>
                </a:lnTo>
                <a:lnTo>
                  <a:pt x="409517" y="303304"/>
                </a:lnTo>
                <a:lnTo>
                  <a:pt x="372936" y="335478"/>
                </a:lnTo>
                <a:lnTo>
                  <a:pt x="328396" y="360162"/>
                </a:lnTo>
                <a:lnTo>
                  <a:pt x="277398" y="375934"/>
                </a:lnTo>
                <a:lnTo>
                  <a:pt x="221803" y="381362"/>
                </a:lnTo>
                <a:lnTo>
                  <a:pt x="203391" y="380675"/>
                </a:lnTo>
                <a:lnTo>
                  <a:pt x="150801" y="371540"/>
                </a:lnTo>
                <a:lnTo>
                  <a:pt x="103477" y="352742"/>
                </a:lnTo>
                <a:lnTo>
                  <a:pt x="63089" y="325500"/>
                </a:lnTo>
                <a:lnTo>
                  <a:pt x="31307" y="291032"/>
                </a:lnTo>
                <a:lnTo>
                  <a:pt x="9802" y="250556"/>
                </a:lnTo>
                <a:lnTo>
                  <a:pt x="243" y="205293"/>
                </a:lnTo>
                <a:lnTo>
                  <a:pt x="0" y="189653"/>
                </a:lnTo>
                <a:lnTo>
                  <a:pt x="1252" y="174266"/>
                </a:lnTo>
                <a:lnTo>
                  <a:pt x="13427" y="130147"/>
                </a:lnTo>
                <a:lnTo>
                  <a:pt x="37063" y="90200"/>
                </a:lnTo>
                <a:lnTo>
                  <a:pt x="70658" y="55846"/>
                </a:lnTo>
                <a:lnTo>
                  <a:pt x="112712" y="28508"/>
                </a:lnTo>
                <a:lnTo>
                  <a:pt x="161724" y="9608"/>
                </a:lnTo>
                <a:lnTo>
                  <a:pt x="197523" y="2398"/>
                </a:lnTo>
                <a:lnTo>
                  <a:pt x="216194" y="569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9" name="object 59"/>
          <p:cNvSpPr/>
          <p:nvPr/>
        </p:nvSpPr>
        <p:spPr>
          <a:xfrm>
            <a:off x="2743433" y="6400548"/>
            <a:ext cx="457200" cy="381635"/>
          </a:xfrm>
          <a:custGeom>
            <a:avLst/>
            <a:gdLst/>
            <a:ahLst/>
            <a:cxnLst/>
            <a:rect l="l" t="t" r="r" b="b"/>
            <a:pathLst>
              <a:path w="457200" h="381634">
                <a:moveTo>
                  <a:pt x="224235" y="0"/>
                </a:moveTo>
                <a:lnTo>
                  <a:pt x="170192" y="4950"/>
                </a:lnTo>
                <a:lnTo>
                  <a:pt x="120729" y="20030"/>
                </a:lnTo>
                <a:lnTo>
                  <a:pt x="77532" y="44041"/>
                </a:lnTo>
                <a:lnTo>
                  <a:pt x="42287" y="75786"/>
                </a:lnTo>
                <a:lnTo>
                  <a:pt x="16680" y="114068"/>
                </a:lnTo>
                <a:lnTo>
                  <a:pt x="2397" y="157690"/>
                </a:lnTo>
                <a:lnTo>
                  <a:pt x="0" y="188846"/>
                </a:lnTo>
                <a:lnTo>
                  <a:pt x="1054" y="204249"/>
                </a:lnTo>
                <a:lnTo>
                  <a:pt x="12663" y="248521"/>
                </a:lnTo>
                <a:lnTo>
                  <a:pt x="35785" y="288769"/>
                </a:lnTo>
                <a:lnTo>
                  <a:pt x="68937" y="323552"/>
                </a:lnTo>
                <a:lnTo>
                  <a:pt x="110637" y="351427"/>
                </a:lnTo>
                <a:lnTo>
                  <a:pt x="159403" y="370953"/>
                </a:lnTo>
                <a:lnTo>
                  <a:pt x="213753" y="380689"/>
                </a:lnTo>
                <a:lnTo>
                  <a:pt x="232495" y="381499"/>
                </a:lnTo>
                <a:lnTo>
                  <a:pt x="250915" y="381049"/>
                </a:lnTo>
                <a:lnTo>
                  <a:pt x="303621" y="372591"/>
                </a:lnTo>
                <a:lnTo>
                  <a:pt x="351183" y="354402"/>
                </a:lnTo>
                <a:lnTo>
                  <a:pt x="391917" y="327678"/>
                </a:lnTo>
                <a:lnTo>
                  <a:pt x="424137" y="293619"/>
                </a:lnTo>
                <a:lnTo>
                  <a:pt x="446159" y="253423"/>
                </a:lnTo>
                <a:lnTo>
                  <a:pt x="456297" y="208287"/>
                </a:lnTo>
                <a:lnTo>
                  <a:pt x="456739" y="192651"/>
                </a:lnTo>
                <a:lnTo>
                  <a:pt x="455683" y="177248"/>
                </a:lnTo>
                <a:lnTo>
                  <a:pt x="444070" y="132975"/>
                </a:lnTo>
                <a:lnTo>
                  <a:pt x="420946" y="92727"/>
                </a:lnTo>
                <a:lnTo>
                  <a:pt x="387792" y="57945"/>
                </a:lnTo>
                <a:lnTo>
                  <a:pt x="346091" y="30070"/>
                </a:lnTo>
                <a:lnTo>
                  <a:pt x="297325" y="10543"/>
                </a:lnTo>
                <a:lnTo>
                  <a:pt x="242975" y="807"/>
                </a:lnTo>
                <a:lnTo>
                  <a:pt x="224235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0" name="object 60"/>
          <p:cNvSpPr/>
          <p:nvPr/>
        </p:nvSpPr>
        <p:spPr>
          <a:xfrm>
            <a:off x="2743433" y="6400548"/>
            <a:ext cx="457200" cy="381635"/>
          </a:xfrm>
          <a:custGeom>
            <a:avLst/>
            <a:gdLst/>
            <a:ahLst/>
            <a:cxnLst/>
            <a:rect l="l" t="t" r="r" b="b"/>
            <a:pathLst>
              <a:path w="457200" h="381634">
                <a:moveTo>
                  <a:pt x="213753" y="380689"/>
                </a:moveTo>
                <a:lnTo>
                  <a:pt x="159403" y="370953"/>
                </a:lnTo>
                <a:lnTo>
                  <a:pt x="110637" y="351427"/>
                </a:lnTo>
                <a:lnTo>
                  <a:pt x="68937" y="323552"/>
                </a:lnTo>
                <a:lnTo>
                  <a:pt x="35785" y="288769"/>
                </a:lnTo>
                <a:lnTo>
                  <a:pt x="12663" y="248521"/>
                </a:lnTo>
                <a:lnTo>
                  <a:pt x="1054" y="204249"/>
                </a:lnTo>
                <a:lnTo>
                  <a:pt x="0" y="188846"/>
                </a:lnTo>
                <a:lnTo>
                  <a:pt x="443" y="173210"/>
                </a:lnTo>
                <a:lnTo>
                  <a:pt x="10577" y="128075"/>
                </a:lnTo>
                <a:lnTo>
                  <a:pt x="32597" y="87880"/>
                </a:lnTo>
                <a:lnTo>
                  <a:pt x="64817" y="53823"/>
                </a:lnTo>
                <a:lnTo>
                  <a:pt x="105551" y="27100"/>
                </a:lnTo>
                <a:lnTo>
                  <a:pt x="153112" y="8910"/>
                </a:lnTo>
                <a:lnTo>
                  <a:pt x="205816" y="450"/>
                </a:lnTo>
                <a:lnTo>
                  <a:pt x="224235" y="0"/>
                </a:lnTo>
                <a:lnTo>
                  <a:pt x="242975" y="807"/>
                </a:lnTo>
                <a:lnTo>
                  <a:pt x="297325" y="10543"/>
                </a:lnTo>
                <a:lnTo>
                  <a:pt x="346091" y="30070"/>
                </a:lnTo>
                <a:lnTo>
                  <a:pt x="387792" y="57945"/>
                </a:lnTo>
                <a:lnTo>
                  <a:pt x="420946" y="92727"/>
                </a:lnTo>
                <a:lnTo>
                  <a:pt x="444070" y="132975"/>
                </a:lnTo>
                <a:lnTo>
                  <a:pt x="455683" y="177248"/>
                </a:lnTo>
                <a:lnTo>
                  <a:pt x="456739" y="192651"/>
                </a:lnTo>
                <a:lnTo>
                  <a:pt x="456297" y="208287"/>
                </a:lnTo>
                <a:lnTo>
                  <a:pt x="446159" y="253423"/>
                </a:lnTo>
                <a:lnTo>
                  <a:pt x="424137" y="293619"/>
                </a:lnTo>
                <a:lnTo>
                  <a:pt x="391917" y="327678"/>
                </a:lnTo>
                <a:lnTo>
                  <a:pt x="351183" y="354402"/>
                </a:lnTo>
                <a:lnTo>
                  <a:pt x="303621" y="372591"/>
                </a:lnTo>
                <a:lnTo>
                  <a:pt x="250915" y="381049"/>
                </a:lnTo>
                <a:lnTo>
                  <a:pt x="232495" y="381499"/>
                </a:lnTo>
                <a:lnTo>
                  <a:pt x="213753" y="380689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1" name="object 61"/>
          <p:cNvSpPr/>
          <p:nvPr/>
        </p:nvSpPr>
        <p:spPr>
          <a:xfrm>
            <a:off x="1690672" y="6156418"/>
            <a:ext cx="429259" cy="412750"/>
          </a:xfrm>
          <a:custGeom>
            <a:avLst/>
            <a:gdLst/>
            <a:ahLst/>
            <a:cxnLst/>
            <a:rect l="l" t="t" r="r" b="b"/>
            <a:pathLst>
              <a:path w="429260" h="412750">
                <a:moveTo>
                  <a:pt x="172832" y="0"/>
                </a:moveTo>
                <a:lnTo>
                  <a:pt x="125813" y="6263"/>
                </a:lnTo>
                <a:lnTo>
                  <a:pt x="83048" y="23365"/>
                </a:lnTo>
                <a:lnTo>
                  <a:pt x="46604" y="51272"/>
                </a:lnTo>
                <a:lnTo>
                  <a:pt x="19180" y="88922"/>
                </a:lnTo>
                <a:lnTo>
                  <a:pt x="3733" y="132007"/>
                </a:lnTo>
                <a:lnTo>
                  <a:pt x="0" y="162626"/>
                </a:lnTo>
                <a:lnTo>
                  <a:pt x="57" y="178279"/>
                </a:lnTo>
                <a:lnTo>
                  <a:pt x="7744" y="225712"/>
                </a:lnTo>
                <a:lnTo>
                  <a:pt x="26386" y="272277"/>
                </a:lnTo>
                <a:lnTo>
                  <a:pt x="55576" y="315949"/>
                </a:lnTo>
                <a:lnTo>
                  <a:pt x="94905" y="354701"/>
                </a:lnTo>
                <a:lnTo>
                  <a:pt x="141175" y="384826"/>
                </a:lnTo>
                <a:lnTo>
                  <a:pt x="190082" y="403993"/>
                </a:lnTo>
                <a:lnTo>
                  <a:pt x="239559" y="412237"/>
                </a:lnTo>
                <a:lnTo>
                  <a:pt x="255820" y="412564"/>
                </a:lnTo>
                <a:lnTo>
                  <a:pt x="271838" y="411682"/>
                </a:lnTo>
                <a:lnTo>
                  <a:pt x="317669" y="401800"/>
                </a:lnTo>
                <a:lnTo>
                  <a:pt x="358554" y="381088"/>
                </a:lnTo>
                <a:lnTo>
                  <a:pt x="392428" y="349583"/>
                </a:lnTo>
                <a:lnTo>
                  <a:pt x="415953" y="309753"/>
                </a:lnTo>
                <a:lnTo>
                  <a:pt x="427435" y="265383"/>
                </a:lnTo>
                <a:lnTo>
                  <a:pt x="428656" y="249935"/>
                </a:lnTo>
                <a:lnTo>
                  <a:pt x="428599" y="234283"/>
                </a:lnTo>
                <a:lnTo>
                  <a:pt x="420913" y="186852"/>
                </a:lnTo>
                <a:lnTo>
                  <a:pt x="402272" y="140287"/>
                </a:lnTo>
                <a:lnTo>
                  <a:pt x="373083" y="96615"/>
                </a:lnTo>
                <a:lnTo>
                  <a:pt x="333754" y="57864"/>
                </a:lnTo>
                <a:lnTo>
                  <a:pt x="287479" y="27739"/>
                </a:lnTo>
                <a:lnTo>
                  <a:pt x="238570" y="8572"/>
                </a:lnTo>
                <a:lnTo>
                  <a:pt x="189093" y="327"/>
                </a:lnTo>
                <a:lnTo>
                  <a:pt x="172832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2" name="object 62"/>
          <p:cNvSpPr/>
          <p:nvPr/>
        </p:nvSpPr>
        <p:spPr>
          <a:xfrm>
            <a:off x="1690672" y="6156418"/>
            <a:ext cx="429259" cy="412750"/>
          </a:xfrm>
          <a:custGeom>
            <a:avLst/>
            <a:gdLst/>
            <a:ahLst/>
            <a:cxnLst/>
            <a:rect l="l" t="t" r="r" b="b"/>
            <a:pathLst>
              <a:path w="429260" h="412750">
                <a:moveTo>
                  <a:pt x="94905" y="354701"/>
                </a:moveTo>
                <a:lnTo>
                  <a:pt x="55576" y="315949"/>
                </a:lnTo>
                <a:lnTo>
                  <a:pt x="26386" y="272277"/>
                </a:lnTo>
                <a:lnTo>
                  <a:pt x="7744" y="225712"/>
                </a:lnTo>
                <a:lnTo>
                  <a:pt x="57" y="178279"/>
                </a:lnTo>
                <a:lnTo>
                  <a:pt x="0" y="162626"/>
                </a:lnTo>
                <a:lnTo>
                  <a:pt x="1220" y="147177"/>
                </a:lnTo>
                <a:lnTo>
                  <a:pt x="12698" y="102804"/>
                </a:lnTo>
                <a:lnTo>
                  <a:pt x="36218" y="62969"/>
                </a:lnTo>
                <a:lnTo>
                  <a:pt x="46604" y="51272"/>
                </a:lnTo>
                <a:lnTo>
                  <a:pt x="57922" y="40772"/>
                </a:lnTo>
                <a:lnTo>
                  <a:pt x="96703" y="16462"/>
                </a:lnTo>
                <a:lnTo>
                  <a:pt x="141115" y="2969"/>
                </a:lnTo>
                <a:lnTo>
                  <a:pt x="172832" y="0"/>
                </a:lnTo>
                <a:lnTo>
                  <a:pt x="189093" y="327"/>
                </a:lnTo>
                <a:lnTo>
                  <a:pt x="238570" y="8572"/>
                </a:lnTo>
                <a:lnTo>
                  <a:pt x="287479" y="27739"/>
                </a:lnTo>
                <a:lnTo>
                  <a:pt x="333754" y="57864"/>
                </a:lnTo>
                <a:lnTo>
                  <a:pt x="373083" y="96615"/>
                </a:lnTo>
                <a:lnTo>
                  <a:pt x="402272" y="140287"/>
                </a:lnTo>
                <a:lnTo>
                  <a:pt x="420913" y="186852"/>
                </a:lnTo>
                <a:lnTo>
                  <a:pt x="428599" y="234283"/>
                </a:lnTo>
                <a:lnTo>
                  <a:pt x="428656" y="249935"/>
                </a:lnTo>
                <a:lnTo>
                  <a:pt x="427435" y="265383"/>
                </a:lnTo>
                <a:lnTo>
                  <a:pt x="415953" y="309753"/>
                </a:lnTo>
                <a:lnTo>
                  <a:pt x="392428" y="349583"/>
                </a:lnTo>
                <a:lnTo>
                  <a:pt x="358554" y="381088"/>
                </a:lnTo>
                <a:lnTo>
                  <a:pt x="317669" y="401800"/>
                </a:lnTo>
                <a:lnTo>
                  <a:pt x="271838" y="411682"/>
                </a:lnTo>
                <a:lnTo>
                  <a:pt x="255820" y="412564"/>
                </a:lnTo>
                <a:lnTo>
                  <a:pt x="239559" y="412237"/>
                </a:lnTo>
                <a:lnTo>
                  <a:pt x="190082" y="403993"/>
                </a:lnTo>
                <a:lnTo>
                  <a:pt x="141175" y="384826"/>
                </a:lnTo>
                <a:lnTo>
                  <a:pt x="109908" y="365962"/>
                </a:lnTo>
                <a:lnTo>
                  <a:pt x="94905" y="354701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3" name="object 63"/>
          <p:cNvSpPr/>
          <p:nvPr/>
        </p:nvSpPr>
        <p:spPr>
          <a:xfrm>
            <a:off x="2210048" y="914290"/>
            <a:ext cx="457200" cy="381635"/>
          </a:xfrm>
          <a:custGeom>
            <a:avLst/>
            <a:gdLst/>
            <a:ahLst/>
            <a:cxnLst/>
            <a:rect l="l" t="t" r="r" b="b"/>
            <a:pathLst>
              <a:path w="457200" h="381634">
                <a:moveTo>
                  <a:pt x="220028" y="0"/>
                </a:moveTo>
                <a:lnTo>
                  <a:pt x="166105" y="6137"/>
                </a:lnTo>
                <a:lnTo>
                  <a:pt x="116985" y="22302"/>
                </a:lnTo>
                <a:lnTo>
                  <a:pt x="74326" y="47258"/>
                </a:lnTo>
                <a:lnTo>
                  <a:pt x="39788" y="79772"/>
                </a:lnTo>
                <a:lnTo>
                  <a:pt x="15030" y="118609"/>
                </a:lnTo>
                <a:lnTo>
                  <a:pt x="1710" y="162534"/>
                </a:lnTo>
                <a:lnTo>
                  <a:pt x="0" y="193736"/>
                </a:lnTo>
                <a:lnTo>
                  <a:pt x="1393" y="209112"/>
                </a:lnTo>
                <a:lnTo>
                  <a:pt x="13973" y="253118"/>
                </a:lnTo>
                <a:lnTo>
                  <a:pt x="37975" y="292848"/>
                </a:lnTo>
                <a:lnTo>
                  <a:pt x="71883" y="326892"/>
                </a:lnTo>
                <a:lnTo>
                  <a:pt x="114186" y="353842"/>
                </a:lnTo>
                <a:lnTo>
                  <a:pt x="163368" y="372289"/>
                </a:lnTo>
                <a:lnTo>
                  <a:pt x="217917" y="380823"/>
                </a:lnTo>
                <a:lnTo>
                  <a:pt x="236672" y="381219"/>
                </a:lnTo>
                <a:lnTo>
                  <a:pt x="255077" y="380363"/>
                </a:lnTo>
                <a:lnTo>
                  <a:pt x="307584" y="370746"/>
                </a:lnTo>
                <a:lnTo>
                  <a:pt x="354735" y="351514"/>
                </a:lnTo>
                <a:lnTo>
                  <a:pt x="394873" y="323901"/>
                </a:lnTo>
                <a:lnTo>
                  <a:pt x="426337" y="289143"/>
                </a:lnTo>
                <a:lnTo>
                  <a:pt x="447471" y="248472"/>
                </a:lnTo>
                <a:lnTo>
                  <a:pt x="456613" y="203125"/>
                </a:lnTo>
                <a:lnTo>
                  <a:pt x="456711" y="187483"/>
                </a:lnTo>
                <a:lnTo>
                  <a:pt x="455316" y="172107"/>
                </a:lnTo>
                <a:lnTo>
                  <a:pt x="442732" y="128100"/>
                </a:lnTo>
                <a:lnTo>
                  <a:pt x="418728" y="88370"/>
                </a:lnTo>
                <a:lnTo>
                  <a:pt x="384817" y="54326"/>
                </a:lnTo>
                <a:lnTo>
                  <a:pt x="342514" y="27376"/>
                </a:lnTo>
                <a:lnTo>
                  <a:pt x="293331" y="8930"/>
                </a:lnTo>
                <a:lnTo>
                  <a:pt x="238783" y="395"/>
                </a:lnTo>
                <a:lnTo>
                  <a:pt x="220028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4" name="object 64"/>
          <p:cNvSpPr/>
          <p:nvPr/>
        </p:nvSpPr>
        <p:spPr>
          <a:xfrm>
            <a:off x="2210048" y="914290"/>
            <a:ext cx="457200" cy="381635"/>
          </a:xfrm>
          <a:custGeom>
            <a:avLst/>
            <a:gdLst/>
            <a:ahLst/>
            <a:cxnLst/>
            <a:rect l="l" t="t" r="r" b="b"/>
            <a:pathLst>
              <a:path w="457200" h="381634">
                <a:moveTo>
                  <a:pt x="238783" y="395"/>
                </a:moveTo>
                <a:lnTo>
                  <a:pt x="293331" y="8930"/>
                </a:lnTo>
                <a:lnTo>
                  <a:pt x="342514" y="27376"/>
                </a:lnTo>
                <a:lnTo>
                  <a:pt x="384817" y="54326"/>
                </a:lnTo>
                <a:lnTo>
                  <a:pt x="418728" y="88370"/>
                </a:lnTo>
                <a:lnTo>
                  <a:pt x="442732" y="128100"/>
                </a:lnTo>
                <a:lnTo>
                  <a:pt x="455316" y="172107"/>
                </a:lnTo>
                <a:lnTo>
                  <a:pt x="456711" y="187483"/>
                </a:lnTo>
                <a:lnTo>
                  <a:pt x="456613" y="203125"/>
                </a:lnTo>
                <a:lnTo>
                  <a:pt x="447471" y="248472"/>
                </a:lnTo>
                <a:lnTo>
                  <a:pt x="426337" y="289143"/>
                </a:lnTo>
                <a:lnTo>
                  <a:pt x="394873" y="323901"/>
                </a:lnTo>
                <a:lnTo>
                  <a:pt x="354735" y="351514"/>
                </a:lnTo>
                <a:lnTo>
                  <a:pt x="307584" y="370746"/>
                </a:lnTo>
                <a:lnTo>
                  <a:pt x="255077" y="380363"/>
                </a:lnTo>
                <a:lnTo>
                  <a:pt x="236672" y="381219"/>
                </a:lnTo>
                <a:lnTo>
                  <a:pt x="217917" y="380823"/>
                </a:lnTo>
                <a:lnTo>
                  <a:pt x="163368" y="372289"/>
                </a:lnTo>
                <a:lnTo>
                  <a:pt x="114186" y="353842"/>
                </a:lnTo>
                <a:lnTo>
                  <a:pt x="71883" y="326892"/>
                </a:lnTo>
                <a:lnTo>
                  <a:pt x="37975" y="292848"/>
                </a:lnTo>
                <a:lnTo>
                  <a:pt x="13973" y="253118"/>
                </a:lnTo>
                <a:lnTo>
                  <a:pt x="1393" y="209112"/>
                </a:lnTo>
                <a:lnTo>
                  <a:pt x="0" y="193736"/>
                </a:lnTo>
                <a:lnTo>
                  <a:pt x="99" y="178093"/>
                </a:lnTo>
                <a:lnTo>
                  <a:pt x="9237" y="132746"/>
                </a:lnTo>
                <a:lnTo>
                  <a:pt x="30366" y="92076"/>
                </a:lnTo>
                <a:lnTo>
                  <a:pt x="61829" y="57317"/>
                </a:lnTo>
                <a:lnTo>
                  <a:pt x="101965" y="29705"/>
                </a:lnTo>
                <a:lnTo>
                  <a:pt x="149116" y="10472"/>
                </a:lnTo>
                <a:lnTo>
                  <a:pt x="201622" y="855"/>
                </a:lnTo>
                <a:lnTo>
                  <a:pt x="220028" y="0"/>
                </a:lnTo>
                <a:lnTo>
                  <a:pt x="238783" y="3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5" name="object 65"/>
          <p:cNvSpPr/>
          <p:nvPr/>
        </p:nvSpPr>
        <p:spPr>
          <a:xfrm>
            <a:off x="5937503" y="1383804"/>
            <a:ext cx="1822691" cy="182269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6" name="object 66"/>
          <p:cNvSpPr/>
          <p:nvPr/>
        </p:nvSpPr>
        <p:spPr>
          <a:xfrm>
            <a:off x="7174992" y="2295144"/>
            <a:ext cx="3175" cy="0"/>
          </a:xfrm>
          <a:custGeom>
            <a:avLst/>
            <a:gdLst/>
            <a:ahLst/>
            <a:cxnLst/>
            <a:rect l="l" t="t" r="r" b="b"/>
            <a:pathLst>
              <a:path w="3175">
                <a:moveTo>
                  <a:pt x="0" y="0"/>
                </a:moveTo>
                <a:lnTo>
                  <a:pt x="3048" y="0"/>
                </a:lnTo>
              </a:path>
            </a:pathLst>
          </a:custGeom>
          <a:ln w="3175">
            <a:solidFill>
              <a:srgbClr val="7F7F7F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7" name="object 67"/>
          <p:cNvSpPr/>
          <p:nvPr/>
        </p:nvSpPr>
        <p:spPr>
          <a:xfrm>
            <a:off x="7174992" y="2295144"/>
            <a:ext cx="3175" cy="0"/>
          </a:xfrm>
          <a:custGeom>
            <a:avLst/>
            <a:gdLst/>
            <a:ahLst/>
            <a:cxnLst/>
            <a:rect l="l" t="t" r="r" b="b"/>
            <a:pathLst>
              <a:path w="3175">
                <a:moveTo>
                  <a:pt x="0" y="0"/>
                </a:moveTo>
                <a:lnTo>
                  <a:pt x="3048" y="0"/>
                </a:lnTo>
              </a:path>
            </a:pathLst>
          </a:custGeom>
          <a:ln w="3175">
            <a:solidFill>
              <a:srgbClr val="7F7F7F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8" name="object 68"/>
          <p:cNvSpPr/>
          <p:nvPr/>
        </p:nvSpPr>
        <p:spPr>
          <a:xfrm>
            <a:off x="5867400" y="1314450"/>
            <a:ext cx="1809750" cy="1809750"/>
          </a:xfrm>
          <a:custGeom>
            <a:avLst/>
            <a:gdLst/>
            <a:ahLst/>
            <a:cxnLst/>
            <a:rect l="l" t="t" r="r" b="b"/>
            <a:pathLst>
              <a:path w="1809750" h="1809750">
                <a:moveTo>
                  <a:pt x="1072438" y="0"/>
                </a:moveTo>
                <a:lnTo>
                  <a:pt x="0" y="0"/>
                </a:lnTo>
                <a:lnTo>
                  <a:pt x="0" y="904875"/>
                </a:lnTo>
                <a:lnTo>
                  <a:pt x="452437" y="904875"/>
                </a:lnTo>
                <a:lnTo>
                  <a:pt x="904875" y="1357312"/>
                </a:lnTo>
                <a:lnTo>
                  <a:pt x="904875" y="1809750"/>
                </a:lnTo>
                <a:lnTo>
                  <a:pt x="1809750" y="1809750"/>
                </a:lnTo>
                <a:lnTo>
                  <a:pt x="1809750" y="737311"/>
                </a:lnTo>
                <a:lnTo>
                  <a:pt x="1072438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9" name="object 69"/>
          <p:cNvSpPr/>
          <p:nvPr/>
        </p:nvSpPr>
        <p:spPr>
          <a:xfrm>
            <a:off x="5867400" y="1314450"/>
            <a:ext cx="1809750" cy="1809750"/>
          </a:xfrm>
          <a:custGeom>
            <a:avLst/>
            <a:gdLst/>
            <a:ahLst/>
            <a:cxnLst/>
            <a:rect l="l" t="t" r="r" b="b"/>
            <a:pathLst>
              <a:path w="1809750" h="1809750">
                <a:moveTo>
                  <a:pt x="0" y="904875"/>
                </a:moveTo>
                <a:lnTo>
                  <a:pt x="0" y="0"/>
                </a:lnTo>
                <a:lnTo>
                  <a:pt x="1072438" y="0"/>
                </a:lnTo>
                <a:lnTo>
                  <a:pt x="1809750" y="737311"/>
                </a:lnTo>
                <a:lnTo>
                  <a:pt x="1809750" y="1809750"/>
                </a:lnTo>
                <a:lnTo>
                  <a:pt x="904875" y="1809750"/>
                </a:lnTo>
                <a:lnTo>
                  <a:pt x="904875" y="1357312"/>
                </a:lnTo>
                <a:lnTo>
                  <a:pt x="452437" y="904875"/>
                </a:lnTo>
                <a:lnTo>
                  <a:pt x="0" y="90487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0" name="object 70"/>
          <p:cNvSpPr/>
          <p:nvPr/>
        </p:nvSpPr>
        <p:spPr>
          <a:xfrm>
            <a:off x="1517903" y="1383791"/>
            <a:ext cx="1822703" cy="182270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1" name="object 71"/>
          <p:cNvSpPr/>
          <p:nvPr/>
        </p:nvSpPr>
        <p:spPr>
          <a:xfrm>
            <a:off x="2427731" y="1967483"/>
            <a:ext cx="3175" cy="0"/>
          </a:xfrm>
          <a:custGeom>
            <a:avLst/>
            <a:gdLst/>
            <a:ahLst/>
            <a:cxnLst/>
            <a:rect l="l" t="t" r="r" b="b"/>
            <a:pathLst>
              <a:path w="3175">
                <a:moveTo>
                  <a:pt x="0" y="0"/>
                </a:moveTo>
                <a:lnTo>
                  <a:pt x="3048" y="0"/>
                </a:lnTo>
              </a:path>
            </a:pathLst>
          </a:custGeom>
          <a:ln w="3175">
            <a:solidFill>
              <a:srgbClr val="7F7F7F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2" name="object 72"/>
          <p:cNvSpPr/>
          <p:nvPr/>
        </p:nvSpPr>
        <p:spPr>
          <a:xfrm>
            <a:off x="2427731" y="1967483"/>
            <a:ext cx="3175" cy="0"/>
          </a:xfrm>
          <a:custGeom>
            <a:avLst/>
            <a:gdLst/>
            <a:ahLst/>
            <a:cxnLst/>
            <a:rect l="l" t="t" r="r" b="b"/>
            <a:pathLst>
              <a:path w="3175">
                <a:moveTo>
                  <a:pt x="0" y="0"/>
                </a:moveTo>
                <a:lnTo>
                  <a:pt x="3048" y="0"/>
                </a:lnTo>
              </a:path>
            </a:pathLst>
          </a:custGeom>
          <a:ln w="3175">
            <a:solidFill>
              <a:srgbClr val="7F7F7F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3" name="object 73"/>
          <p:cNvSpPr/>
          <p:nvPr/>
        </p:nvSpPr>
        <p:spPr>
          <a:xfrm>
            <a:off x="1447800" y="1314450"/>
            <a:ext cx="1809750" cy="1809750"/>
          </a:xfrm>
          <a:custGeom>
            <a:avLst/>
            <a:gdLst/>
            <a:ahLst/>
            <a:cxnLst/>
            <a:rect l="l" t="t" r="r" b="b"/>
            <a:pathLst>
              <a:path w="1809750" h="1809750">
                <a:moveTo>
                  <a:pt x="1809750" y="0"/>
                </a:moveTo>
                <a:lnTo>
                  <a:pt x="737311" y="0"/>
                </a:lnTo>
                <a:lnTo>
                  <a:pt x="0" y="737311"/>
                </a:lnTo>
                <a:lnTo>
                  <a:pt x="0" y="1809750"/>
                </a:lnTo>
                <a:lnTo>
                  <a:pt x="904875" y="1809750"/>
                </a:lnTo>
                <a:lnTo>
                  <a:pt x="904875" y="1357312"/>
                </a:lnTo>
                <a:lnTo>
                  <a:pt x="1357312" y="904875"/>
                </a:lnTo>
                <a:lnTo>
                  <a:pt x="1809750" y="904875"/>
                </a:lnTo>
                <a:lnTo>
                  <a:pt x="180975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4" name="object 74"/>
          <p:cNvSpPr/>
          <p:nvPr/>
        </p:nvSpPr>
        <p:spPr>
          <a:xfrm>
            <a:off x="1447800" y="1314450"/>
            <a:ext cx="1809750" cy="1809750"/>
          </a:xfrm>
          <a:custGeom>
            <a:avLst/>
            <a:gdLst/>
            <a:ahLst/>
            <a:cxnLst/>
            <a:rect l="l" t="t" r="r" b="b"/>
            <a:pathLst>
              <a:path w="1809750" h="1809750">
                <a:moveTo>
                  <a:pt x="904875" y="1809750"/>
                </a:moveTo>
                <a:lnTo>
                  <a:pt x="0" y="1809750"/>
                </a:lnTo>
                <a:lnTo>
                  <a:pt x="0" y="737311"/>
                </a:lnTo>
                <a:lnTo>
                  <a:pt x="737311" y="0"/>
                </a:lnTo>
                <a:lnTo>
                  <a:pt x="1809750" y="0"/>
                </a:lnTo>
                <a:lnTo>
                  <a:pt x="1809750" y="904875"/>
                </a:lnTo>
                <a:lnTo>
                  <a:pt x="1357312" y="904875"/>
                </a:lnTo>
                <a:lnTo>
                  <a:pt x="904875" y="1357312"/>
                </a:lnTo>
                <a:lnTo>
                  <a:pt x="904875" y="180975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5" name="object 75"/>
          <p:cNvSpPr/>
          <p:nvPr/>
        </p:nvSpPr>
        <p:spPr>
          <a:xfrm>
            <a:off x="5937503" y="4431791"/>
            <a:ext cx="1822703" cy="182270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6" name="object 76"/>
          <p:cNvSpPr/>
          <p:nvPr/>
        </p:nvSpPr>
        <p:spPr>
          <a:xfrm>
            <a:off x="6847331" y="5670803"/>
            <a:ext cx="3175" cy="0"/>
          </a:xfrm>
          <a:custGeom>
            <a:avLst/>
            <a:gdLst/>
            <a:ahLst/>
            <a:cxnLst/>
            <a:rect l="l" t="t" r="r" b="b"/>
            <a:pathLst>
              <a:path w="3175">
                <a:moveTo>
                  <a:pt x="0" y="0"/>
                </a:moveTo>
                <a:lnTo>
                  <a:pt x="3048" y="0"/>
                </a:lnTo>
              </a:path>
            </a:pathLst>
          </a:custGeom>
          <a:ln w="3175">
            <a:solidFill>
              <a:srgbClr val="7F7F7F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7" name="object 77"/>
          <p:cNvSpPr/>
          <p:nvPr/>
        </p:nvSpPr>
        <p:spPr>
          <a:xfrm>
            <a:off x="5867400" y="4362450"/>
            <a:ext cx="1809750" cy="1809750"/>
          </a:xfrm>
          <a:custGeom>
            <a:avLst/>
            <a:gdLst/>
            <a:ahLst/>
            <a:cxnLst/>
            <a:rect l="l" t="t" r="r" b="b"/>
            <a:pathLst>
              <a:path w="1809750" h="1809750">
                <a:moveTo>
                  <a:pt x="1809750" y="0"/>
                </a:moveTo>
                <a:lnTo>
                  <a:pt x="904875" y="0"/>
                </a:lnTo>
                <a:lnTo>
                  <a:pt x="904875" y="452437"/>
                </a:lnTo>
                <a:lnTo>
                  <a:pt x="452437" y="904875"/>
                </a:lnTo>
                <a:lnTo>
                  <a:pt x="0" y="904875"/>
                </a:lnTo>
                <a:lnTo>
                  <a:pt x="0" y="1809750"/>
                </a:lnTo>
                <a:lnTo>
                  <a:pt x="1072438" y="1809750"/>
                </a:lnTo>
                <a:lnTo>
                  <a:pt x="1809750" y="1072438"/>
                </a:lnTo>
                <a:lnTo>
                  <a:pt x="1809750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8" name="object 78"/>
          <p:cNvSpPr/>
          <p:nvPr/>
        </p:nvSpPr>
        <p:spPr>
          <a:xfrm>
            <a:off x="5867400" y="4362450"/>
            <a:ext cx="1809750" cy="1809750"/>
          </a:xfrm>
          <a:custGeom>
            <a:avLst/>
            <a:gdLst/>
            <a:ahLst/>
            <a:cxnLst/>
            <a:rect l="l" t="t" r="r" b="b"/>
            <a:pathLst>
              <a:path w="1809750" h="1809750">
                <a:moveTo>
                  <a:pt x="904875" y="0"/>
                </a:moveTo>
                <a:lnTo>
                  <a:pt x="1809750" y="0"/>
                </a:lnTo>
                <a:lnTo>
                  <a:pt x="1809750" y="1072438"/>
                </a:lnTo>
                <a:lnTo>
                  <a:pt x="1072438" y="1809750"/>
                </a:lnTo>
                <a:lnTo>
                  <a:pt x="0" y="1809750"/>
                </a:lnTo>
                <a:lnTo>
                  <a:pt x="0" y="904875"/>
                </a:lnTo>
                <a:lnTo>
                  <a:pt x="452437" y="904875"/>
                </a:lnTo>
                <a:lnTo>
                  <a:pt x="904875" y="452437"/>
                </a:lnTo>
                <a:lnTo>
                  <a:pt x="904875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9" name="object 79"/>
          <p:cNvSpPr/>
          <p:nvPr/>
        </p:nvSpPr>
        <p:spPr>
          <a:xfrm>
            <a:off x="1536192" y="4584191"/>
            <a:ext cx="1822703" cy="1822703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0" name="object 80"/>
          <p:cNvSpPr/>
          <p:nvPr/>
        </p:nvSpPr>
        <p:spPr>
          <a:xfrm>
            <a:off x="2118360" y="5495544"/>
            <a:ext cx="3175" cy="0"/>
          </a:xfrm>
          <a:custGeom>
            <a:avLst/>
            <a:gdLst/>
            <a:ahLst/>
            <a:cxnLst/>
            <a:rect l="l" t="t" r="r" b="b"/>
            <a:pathLst>
              <a:path w="3175">
                <a:moveTo>
                  <a:pt x="0" y="0"/>
                </a:moveTo>
                <a:lnTo>
                  <a:pt x="3048" y="0"/>
                </a:lnTo>
              </a:path>
            </a:pathLst>
          </a:custGeom>
          <a:ln w="3175">
            <a:solidFill>
              <a:srgbClr val="7F7F7F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1" name="object 81"/>
          <p:cNvSpPr/>
          <p:nvPr/>
        </p:nvSpPr>
        <p:spPr>
          <a:xfrm>
            <a:off x="2118360" y="5495544"/>
            <a:ext cx="3175" cy="0"/>
          </a:xfrm>
          <a:custGeom>
            <a:avLst/>
            <a:gdLst/>
            <a:ahLst/>
            <a:cxnLst/>
            <a:rect l="l" t="t" r="r" b="b"/>
            <a:pathLst>
              <a:path w="3175">
                <a:moveTo>
                  <a:pt x="0" y="0"/>
                </a:moveTo>
                <a:lnTo>
                  <a:pt x="3048" y="0"/>
                </a:lnTo>
              </a:path>
            </a:pathLst>
          </a:custGeom>
          <a:ln w="3175">
            <a:solidFill>
              <a:srgbClr val="7F7F7F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2" name="object 82"/>
          <p:cNvSpPr/>
          <p:nvPr/>
        </p:nvSpPr>
        <p:spPr>
          <a:xfrm>
            <a:off x="1466850" y="4514850"/>
            <a:ext cx="1809750" cy="1809750"/>
          </a:xfrm>
          <a:custGeom>
            <a:avLst/>
            <a:gdLst/>
            <a:ahLst/>
            <a:cxnLst/>
            <a:rect l="l" t="t" r="r" b="b"/>
            <a:pathLst>
              <a:path w="1809750" h="1809750">
                <a:moveTo>
                  <a:pt x="904875" y="0"/>
                </a:moveTo>
                <a:lnTo>
                  <a:pt x="0" y="0"/>
                </a:lnTo>
                <a:lnTo>
                  <a:pt x="0" y="1072438"/>
                </a:lnTo>
                <a:lnTo>
                  <a:pt x="737311" y="1809750"/>
                </a:lnTo>
                <a:lnTo>
                  <a:pt x="1809750" y="1809750"/>
                </a:lnTo>
                <a:lnTo>
                  <a:pt x="1809750" y="904875"/>
                </a:lnTo>
                <a:lnTo>
                  <a:pt x="1357312" y="904875"/>
                </a:lnTo>
                <a:lnTo>
                  <a:pt x="904875" y="452437"/>
                </a:lnTo>
                <a:lnTo>
                  <a:pt x="904875" y="0"/>
                </a:lnTo>
                <a:close/>
              </a:path>
            </a:pathLst>
          </a:custGeom>
          <a:solidFill>
            <a:srgbClr val="FFCC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3" name="object 83"/>
          <p:cNvSpPr/>
          <p:nvPr/>
        </p:nvSpPr>
        <p:spPr>
          <a:xfrm>
            <a:off x="1466850" y="4514850"/>
            <a:ext cx="1809750" cy="1809750"/>
          </a:xfrm>
          <a:custGeom>
            <a:avLst/>
            <a:gdLst/>
            <a:ahLst/>
            <a:cxnLst/>
            <a:rect l="l" t="t" r="r" b="b"/>
            <a:pathLst>
              <a:path w="1809750" h="1809750">
                <a:moveTo>
                  <a:pt x="1809750" y="904875"/>
                </a:moveTo>
                <a:lnTo>
                  <a:pt x="1809750" y="1809750"/>
                </a:lnTo>
                <a:lnTo>
                  <a:pt x="737311" y="1809750"/>
                </a:lnTo>
                <a:lnTo>
                  <a:pt x="0" y="1072438"/>
                </a:lnTo>
                <a:lnTo>
                  <a:pt x="0" y="0"/>
                </a:lnTo>
                <a:lnTo>
                  <a:pt x="904875" y="0"/>
                </a:lnTo>
                <a:lnTo>
                  <a:pt x="904875" y="452437"/>
                </a:lnTo>
                <a:lnTo>
                  <a:pt x="1357312" y="904875"/>
                </a:lnTo>
                <a:lnTo>
                  <a:pt x="1809750" y="90487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4" name="object 84"/>
          <p:cNvSpPr/>
          <p:nvPr/>
        </p:nvSpPr>
        <p:spPr>
          <a:xfrm>
            <a:off x="2819648" y="914290"/>
            <a:ext cx="457200" cy="381635"/>
          </a:xfrm>
          <a:custGeom>
            <a:avLst/>
            <a:gdLst/>
            <a:ahLst/>
            <a:cxnLst/>
            <a:rect l="l" t="t" r="r" b="b"/>
            <a:pathLst>
              <a:path w="457200" h="381634">
                <a:moveTo>
                  <a:pt x="220028" y="0"/>
                </a:moveTo>
                <a:lnTo>
                  <a:pt x="166105" y="6137"/>
                </a:lnTo>
                <a:lnTo>
                  <a:pt x="116985" y="22302"/>
                </a:lnTo>
                <a:lnTo>
                  <a:pt x="74326" y="47258"/>
                </a:lnTo>
                <a:lnTo>
                  <a:pt x="39788" y="79772"/>
                </a:lnTo>
                <a:lnTo>
                  <a:pt x="15030" y="118609"/>
                </a:lnTo>
                <a:lnTo>
                  <a:pt x="1710" y="162534"/>
                </a:lnTo>
                <a:lnTo>
                  <a:pt x="0" y="193736"/>
                </a:lnTo>
                <a:lnTo>
                  <a:pt x="1393" y="209112"/>
                </a:lnTo>
                <a:lnTo>
                  <a:pt x="13973" y="253118"/>
                </a:lnTo>
                <a:lnTo>
                  <a:pt x="37975" y="292848"/>
                </a:lnTo>
                <a:lnTo>
                  <a:pt x="71883" y="326892"/>
                </a:lnTo>
                <a:lnTo>
                  <a:pt x="114186" y="353842"/>
                </a:lnTo>
                <a:lnTo>
                  <a:pt x="163368" y="372289"/>
                </a:lnTo>
                <a:lnTo>
                  <a:pt x="217917" y="380823"/>
                </a:lnTo>
                <a:lnTo>
                  <a:pt x="236672" y="381219"/>
                </a:lnTo>
                <a:lnTo>
                  <a:pt x="255077" y="380363"/>
                </a:lnTo>
                <a:lnTo>
                  <a:pt x="307584" y="370746"/>
                </a:lnTo>
                <a:lnTo>
                  <a:pt x="354735" y="351514"/>
                </a:lnTo>
                <a:lnTo>
                  <a:pt x="394873" y="323901"/>
                </a:lnTo>
                <a:lnTo>
                  <a:pt x="426337" y="289143"/>
                </a:lnTo>
                <a:lnTo>
                  <a:pt x="447471" y="248472"/>
                </a:lnTo>
                <a:lnTo>
                  <a:pt x="456613" y="203125"/>
                </a:lnTo>
                <a:lnTo>
                  <a:pt x="456711" y="187483"/>
                </a:lnTo>
                <a:lnTo>
                  <a:pt x="455316" y="172107"/>
                </a:lnTo>
                <a:lnTo>
                  <a:pt x="442732" y="128100"/>
                </a:lnTo>
                <a:lnTo>
                  <a:pt x="418728" y="88370"/>
                </a:lnTo>
                <a:lnTo>
                  <a:pt x="384817" y="54326"/>
                </a:lnTo>
                <a:lnTo>
                  <a:pt x="342514" y="27376"/>
                </a:lnTo>
                <a:lnTo>
                  <a:pt x="293331" y="8930"/>
                </a:lnTo>
                <a:lnTo>
                  <a:pt x="238783" y="395"/>
                </a:lnTo>
                <a:lnTo>
                  <a:pt x="220028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5" name="object 85"/>
          <p:cNvSpPr/>
          <p:nvPr/>
        </p:nvSpPr>
        <p:spPr>
          <a:xfrm>
            <a:off x="2819648" y="914290"/>
            <a:ext cx="457200" cy="381635"/>
          </a:xfrm>
          <a:custGeom>
            <a:avLst/>
            <a:gdLst/>
            <a:ahLst/>
            <a:cxnLst/>
            <a:rect l="l" t="t" r="r" b="b"/>
            <a:pathLst>
              <a:path w="457200" h="381634">
                <a:moveTo>
                  <a:pt x="238783" y="395"/>
                </a:moveTo>
                <a:lnTo>
                  <a:pt x="293331" y="8930"/>
                </a:lnTo>
                <a:lnTo>
                  <a:pt x="342514" y="27376"/>
                </a:lnTo>
                <a:lnTo>
                  <a:pt x="384817" y="54326"/>
                </a:lnTo>
                <a:lnTo>
                  <a:pt x="418728" y="88370"/>
                </a:lnTo>
                <a:lnTo>
                  <a:pt x="442732" y="128100"/>
                </a:lnTo>
                <a:lnTo>
                  <a:pt x="455316" y="172107"/>
                </a:lnTo>
                <a:lnTo>
                  <a:pt x="456711" y="187483"/>
                </a:lnTo>
                <a:lnTo>
                  <a:pt x="456613" y="203125"/>
                </a:lnTo>
                <a:lnTo>
                  <a:pt x="447471" y="248472"/>
                </a:lnTo>
                <a:lnTo>
                  <a:pt x="426337" y="289143"/>
                </a:lnTo>
                <a:lnTo>
                  <a:pt x="394873" y="323901"/>
                </a:lnTo>
                <a:lnTo>
                  <a:pt x="354735" y="351514"/>
                </a:lnTo>
                <a:lnTo>
                  <a:pt x="307584" y="370746"/>
                </a:lnTo>
                <a:lnTo>
                  <a:pt x="255077" y="380363"/>
                </a:lnTo>
                <a:lnTo>
                  <a:pt x="236672" y="381219"/>
                </a:lnTo>
                <a:lnTo>
                  <a:pt x="217917" y="380823"/>
                </a:lnTo>
                <a:lnTo>
                  <a:pt x="163368" y="372289"/>
                </a:lnTo>
                <a:lnTo>
                  <a:pt x="114186" y="353842"/>
                </a:lnTo>
                <a:lnTo>
                  <a:pt x="71883" y="326892"/>
                </a:lnTo>
                <a:lnTo>
                  <a:pt x="37975" y="292848"/>
                </a:lnTo>
                <a:lnTo>
                  <a:pt x="13973" y="253118"/>
                </a:lnTo>
                <a:lnTo>
                  <a:pt x="1393" y="209112"/>
                </a:lnTo>
                <a:lnTo>
                  <a:pt x="0" y="193736"/>
                </a:lnTo>
                <a:lnTo>
                  <a:pt x="99" y="178093"/>
                </a:lnTo>
                <a:lnTo>
                  <a:pt x="9237" y="132746"/>
                </a:lnTo>
                <a:lnTo>
                  <a:pt x="30366" y="92076"/>
                </a:lnTo>
                <a:lnTo>
                  <a:pt x="61829" y="57317"/>
                </a:lnTo>
                <a:lnTo>
                  <a:pt x="101965" y="29705"/>
                </a:lnTo>
                <a:lnTo>
                  <a:pt x="149116" y="10472"/>
                </a:lnTo>
                <a:lnTo>
                  <a:pt x="201622" y="855"/>
                </a:lnTo>
                <a:lnTo>
                  <a:pt x="220028" y="0"/>
                </a:lnTo>
                <a:lnTo>
                  <a:pt x="238783" y="3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6" name="object 86"/>
          <p:cNvSpPr/>
          <p:nvPr/>
        </p:nvSpPr>
        <p:spPr>
          <a:xfrm>
            <a:off x="1581753" y="1159843"/>
            <a:ext cx="418465" cy="423545"/>
          </a:xfrm>
          <a:custGeom>
            <a:avLst/>
            <a:gdLst/>
            <a:ahLst/>
            <a:cxnLst/>
            <a:rect l="l" t="t" r="r" b="b"/>
            <a:pathLst>
              <a:path w="418464" h="423544">
                <a:moveTo>
                  <a:pt x="251997" y="0"/>
                </a:moveTo>
                <a:lnTo>
                  <a:pt x="204141" y="4319"/>
                </a:lnTo>
                <a:lnTo>
                  <a:pt x="156375" y="19629"/>
                </a:lnTo>
                <a:lnTo>
                  <a:pt x="110751" y="45664"/>
                </a:lnTo>
                <a:lnTo>
                  <a:pt x="69321" y="82160"/>
                </a:lnTo>
                <a:lnTo>
                  <a:pt x="36006" y="126190"/>
                </a:lnTo>
                <a:lnTo>
                  <a:pt x="13437" y="173624"/>
                </a:lnTo>
                <a:lnTo>
                  <a:pt x="1723" y="222396"/>
                </a:lnTo>
                <a:lnTo>
                  <a:pt x="0" y="254635"/>
                </a:lnTo>
                <a:lnTo>
                  <a:pt x="976" y="270442"/>
                </a:lnTo>
                <a:lnTo>
                  <a:pt x="11304" y="315695"/>
                </a:lnTo>
                <a:lnTo>
                  <a:pt x="32820" y="356090"/>
                </a:lnTo>
                <a:lnTo>
                  <a:pt x="65400" y="389376"/>
                </a:lnTo>
                <a:lnTo>
                  <a:pt x="105493" y="411724"/>
                </a:lnTo>
                <a:lnTo>
                  <a:pt x="150280" y="422467"/>
                </a:lnTo>
                <a:lnTo>
                  <a:pt x="165898" y="423515"/>
                </a:lnTo>
                <a:lnTo>
                  <a:pt x="181733" y="423313"/>
                </a:lnTo>
                <a:lnTo>
                  <a:pt x="229785" y="415300"/>
                </a:lnTo>
                <a:lnTo>
                  <a:pt x="277063" y="396386"/>
                </a:lnTo>
                <a:lnTo>
                  <a:pt x="321515" y="366835"/>
                </a:lnTo>
                <a:lnTo>
                  <a:pt x="360860" y="327184"/>
                </a:lnTo>
                <a:lnTo>
                  <a:pt x="390605" y="281790"/>
                </a:lnTo>
                <a:lnTo>
                  <a:pt x="409568" y="233680"/>
                </a:lnTo>
                <a:lnTo>
                  <a:pt x="417639" y="184921"/>
                </a:lnTo>
                <a:lnTo>
                  <a:pt x="417889" y="168880"/>
                </a:lnTo>
                <a:lnTo>
                  <a:pt x="416913" y="153073"/>
                </a:lnTo>
                <a:lnTo>
                  <a:pt x="406584" y="107820"/>
                </a:lnTo>
                <a:lnTo>
                  <a:pt x="385069" y="67424"/>
                </a:lnTo>
                <a:lnTo>
                  <a:pt x="352490" y="34139"/>
                </a:lnTo>
                <a:lnTo>
                  <a:pt x="312400" y="11790"/>
                </a:lnTo>
                <a:lnTo>
                  <a:pt x="267614" y="1047"/>
                </a:lnTo>
                <a:lnTo>
                  <a:pt x="251997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7" name="object 87"/>
          <p:cNvSpPr/>
          <p:nvPr/>
        </p:nvSpPr>
        <p:spPr>
          <a:xfrm>
            <a:off x="1581753" y="1159843"/>
            <a:ext cx="418465" cy="423545"/>
          </a:xfrm>
          <a:custGeom>
            <a:avLst/>
            <a:gdLst/>
            <a:ahLst/>
            <a:cxnLst/>
            <a:rect l="l" t="t" r="r" b="b"/>
            <a:pathLst>
              <a:path w="418464" h="423544">
                <a:moveTo>
                  <a:pt x="69321" y="82160"/>
                </a:moveTo>
                <a:lnTo>
                  <a:pt x="110751" y="45664"/>
                </a:lnTo>
                <a:lnTo>
                  <a:pt x="156375" y="19629"/>
                </a:lnTo>
                <a:lnTo>
                  <a:pt x="204141" y="4319"/>
                </a:lnTo>
                <a:lnTo>
                  <a:pt x="251997" y="0"/>
                </a:lnTo>
                <a:lnTo>
                  <a:pt x="267614" y="1047"/>
                </a:lnTo>
                <a:lnTo>
                  <a:pt x="312400" y="11790"/>
                </a:lnTo>
                <a:lnTo>
                  <a:pt x="352490" y="34139"/>
                </a:lnTo>
                <a:lnTo>
                  <a:pt x="364456" y="44213"/>
                </a:lnTo>
                <a:lnTo>
                  <a:pt x="393490" y="80222"/>
                </a:lnTo>
                <a:lnTo>
                  <a:pt x="411265" y="122467"/>
                </a:lnTo>
                <a:lnTo>
                  <a:pt x="417889" y="168880"/>
                </a:lnTo>
                <a:lnTo>
                  <a:pt x="417639" y="184921"/>
                </a:lnTo>
                <a:lnTo>
                  <a:pt x="409568" y="233680"/>
                </a:lnTo>
                <a:lnTo>
                  <a:pt x="390605" y="281790"/>
                </a:lnTo>
                <a:lnTo>
                  <a:pt x="360860" y="327184"/>
                </a:lnTo>
                <a:lnTo>
                  <a:pt x="348568" y="341354"/>
                </a:lnTo>
                <a:lnTo>
                  <a:pt x="307138" y="377851"/>
                </a:lnTo>
                <a:lnTo>
                  <a:pt x="261516" y="403886"/>
                </a:lnTo>
                <a:lnTo>
                  <a:pt x="213752" y="419195"/>
                </a:lnTo>
                <a:lnTo>
                  <a:pt x="165898" y="423515"/>
                </a:lnTo>
                <a:lnTo>
                  <a:pt x="150280" y="422467"/>
                </a:lnTo>
                <a:lnTo>
                  <a:pt x="105493" y="411724"/>
                </a:lnTo>
                <a:lnTo>
                  <a:pt x="65400" y="389376"/>
                </a:lnTo>
                <a:lnTo>
                  <a:pt x="53433" y="379302"/>
                </a:lnTo>
                <a:lnTo>
                  <a:pt x="24398" y="343292"/>
                </a:lnTo>
                <a:lnTo>
                  <a:pt x="6624" y="301048"/>
                </a:lnTo>
                <a:lnTo>
                  <a:pt x="0" y="254635"/>
                </a:lnTo>
                <a:lnTo>
                  <a:pt x="250" y="238594"/>
                </a:lnTo>
                <a:lnTo>
                  <a:pt x="8321" y="189835"/>
                </a:lnTo>
                <a:lnTo>
                  <a:pt x="27283" y="141725"/>
                </a:lnTo>
                <a:lnTo>
                  <a:pt x="57029" y="96331"/>
                </a:lnTo>
                <a:lnTo>
                  <a:pt x="69321" y="8216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8" name="object 88"/>
          <p:cNvSpPr/>
          <p:nvPr/>
        </p:nvSpPr>
        <p:spPr>
          <a:xfrm>
            <a:off x="6553448" y="914290"/>
            <a:ext cx="457200" cy="381635"/>
          </a:xfrm>
          <a:custGeom>
            <a:avLst/>
            <a:gdLst/>
            <a:ahLst/>
            <a:cxnLst/>
            <a:rect l="l" t="t" r="r" b="b"/>
            <a:pathLst>
              <a:path w="457200" h="381634">
                <a:moveTo>
                  <a:pt x="220028" y="0"/>
                </a:moveTo>
                <a:lnTo>
                  <a:pt x="166105" y="6137"/>
                </a:lnTo>
                <a:lnTo>
                  <a:pt x="116985" y="22302"/>
                </a:lnTo>
                <a:lnTo>
                  <a:pt x="74326" y="47258"/>
                </a:lnTo>
                <a:lnTo>
                  <a:pt x="39788" y="79772"/>
                </a:lnTo>
                <a:lnTo>
                  <a:pt x="15030" y="118609"/>
                </a:lnTo>
                <a:lnTo>
                  <a:pt x="1710" y="162534"/>
                </a:lnTo>
                <a:lnTo>
                  <a:pt x="0" y="193736"/>
                </a:lnTo>
                <a:lnTo>
                  <a:pt x="1393" y="209112"/>
                </a:lnTo>
                <a:lnTo>
                  <a:pt x="13973" y="253118"/>
                </a:lnTo>
                <a:lnTo>
                  <a:pt x="37975" y="292848"/>
                </a:lnTo>
                <a:lnTo>
                  <a:pt x="71883" y="326892"/>
                </a:lnTo>
                <a:lnTo>
                  <a:pt x="114186" y="353842"/>
                </a:lnTo>
                <a:lnTo>
                  <a:pt x="163368" y="372289"/>
                </a:lnTo>
                <a:lnTo>
                  <a:pt x="217917" y="380823"/>
                </a:lnTo>
                <a:lnTo>
                  <a:pt x="236672" y="381219"/>
                </a:lnTo>
                <a:lnTo>
                  <a:pt x="255077" y="380363"/>
                </a:lnTo>
                <a:lnTo>
                  <a:pt x="307584" y="370746"/>
                </a:lnTo>
                <a:lnTo>
                  <a:pt x="354735" y="351514"/>
                </a:lnTo>
                <a:lnTo>
                  <a:pt x="394873" y="323901"/>
                </a:lnTo>
                <a:lnTo>
                  <a:pt x="426337" y="289143"/>
                </a:lnTo>
                <a:lnTo>
                  <a:pt x="447471" y="248472"/>
                </a:lnTo>
                <a:lnTo>
                  <a:pt x="456613" y="203125"/>
                </a:lnTo>
                <a:lnTo>
                  <a:pt x="456711" y="187483"/>
                </a:lnTo>
                <a:lnTo>
                  <a:pt x="455316" y="172107"/>
                </a:lnTo>
                <a:lnTo>
                  <a:pt x="442732" y="128100"/>
                </a:lnTo>
                <a:lnTo>
                  <a:pt x="418728" y="88370"/>
                </a:lnTo>
                <a:lnTo>
                  <a:pt x="384817" y="54326"/>
                </a:lnTo>
                <a:lnTo>
                  <a:pt x="342514" y="27376"/>
                </a:lnTo>
                <a:lnTo>
                  <a:pt x="293331" y="8930"/>
                </a:lnTo>
                <a:lnTo>
                  <a:pt x="238783" y="395"/>
                </a:lnTo>
                <a:lnTo>
                  <a:pt x="220028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9" name="object 89"/>
          <p:cNvSpPr/>
          <p:nvPr/>
        </p:nvSpPr>
        <p:spPr>
          <a:xfrm>
            <a:off x="6553448" y="914290"/>
            <a:ext cx="457200" cy="381635"/>
          </a:xfrm>
          <a:custGeom>
            <a:avLst/>
            <a:gdLst/>
            <a:ahLst/>
            <a:cxnLst/>
            <a:rect l="l" t="t" r="r" b="b"/>
            <a:pathLst>
              <a:path w="457200" h="381634">
                <a:moveTo>
                  <a:pt x="238783" y="395"/>
                </a:moveTo>
                <a:lnTo>
                  <a:pt x="293331" y="8930"/>
                </a:lnTo>
                <a:lnTo>
                  <a:pt x="342514" y="27376"/>
                </a:lnTo>
                <a:lnTo>
                  <a:pt x="384817" y="54326"/>
                </a:lnTo>
                <a:lnTo>
                  <a:pt x="418728" y="88370"/>
                </a:lnTo>
                <a:lnTo>
                  <a:pt x="442732" y="128100"/>
                </a:lnTo>
                <a:lnTo>
                  <a:pt x="455316" y="172107"/>
                </a:lnTo>
                <a:lnTo>
                  <a:pt x="456711" y="187483"/>
                </a:lnTo>
                <a:lnTo>
                  <a:pt x="456613" y="203125"/>
                </a:lnTo>
                <a:lnTo>
                  <a:pt x="447471" y="248472"/>
                </a:lnTo>
                <a:lnTo>
                  <a:pt x="426337" y="289143"/>
                </a:lnTo>
                <a:lnTo>
                  <a:pt x="394873" y="323901"/>
                </a:lnTo>
                <a:lnTo>
                  <a:pt x="354735" y="351514"/>
                </a:lnTo>
                <a:lnTo>
                  <a:pt x="307584" y="370746"/>
                </a:lnTo>
                <a:lnTo>
                  <a:pt x="255077" y="380363"/>
                </a:lnTo>
                <a:lnTo>
                  <a:pt x="236672" y="381219"/>
                </a:lnTo>
                <a:lnTo>
                  <a:pt x="217917" y="380823"/>
                </a:lnTo>
                <a:lnTo>
                  <a:pt x="163368" y="372289"/>
                </a:lnTo>
                <a:lnTo>
                  <a:pt x="114186" y="353842"/>
                </a:lnTo>
                <a:lnTo>
                  <a:pt x="71883" y="326892"/>
                </a:lnTo>
                <a:lnTo>
                  <a:pt x="37975" y="292848"/>
                </a:lnTo>
                <a:lnTo>
                  <a:pt x="13973" y="253118"/>
                </a:lnTo>
                <a:lnTo>
                  <a:pt x="1393" y="209112"/>
                </a:lnTo>
                <a:lnTo>
                  <a:pt x="0" y="193736"/>
                </a:lnTo>
                <a:lnTo>
                  <a:pt x="99" y="178093"/>
                </a:lnTo>
                <a:lnTo>
                  <a:pt x="9237" y="132746"/>
                </a:lnTo>
                <a:lnTo>
                  <a:pt x="30366" y="92076"/>
                </a:lnTo>
                <a:lnTo>
                  <a:pt x="61829" y="57317"/>
                </a:lnTo>
                <a:lnTo>
                  <a:pt x="101965" y="29705"/>
                </a:lnTo>
                <a:lnTo>
                  <a:pt x="149116" y="10472"/>
                </a:lnTo>
                <a:lnTo>
                  <a:pt x="201622" y="855"/>
                </a:lnTo>
                <a:lnTo>
                  <a:pt x="220028" y="0"/>
                </a:lnTo>
                <a:lnTo>
                  <a:pt x="238783" y="3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0" name="object 90"/>
          <p:cNvSpPr/>
          <p:nvPr/>
        </p:nvSpPr>
        <p:spPr>
          <a:xfrm>
            <a:off x="5943848" y="914290"/>
            <a:ext cx="457200" cy="381635"/>
          </a:xfrm>
          <a:custGeom>
            <a:avLst/>
            <a:gdLst/>
            <a:ahLst/>
            <a:cxnLst/>
            <a:rect l="l" t="t" r="r" b="b"/>
            <a:pathLst>
              <a:path w="457200" h="381634">
                <a:moveTo>
                  <a:pt x="220028" y="0"/>
                </a:moveTo>
                <a:lnTo>
                  <a:pt x="166105" y="6137"/>
                </a:lnTo>
                <a:lnTo>
                  <a:pt x="116985" y="22302"/>
                </a:lnTo>
                <a:lnTo>
                  <a:pt x="74326" y="47258"/>
                </a:lnTo>
                <a:lnTo>
                  <a:pt x="39788" y="79772"/>
                </a:lnTo>
                <a:lnTo>
                  <a:pt x="15030" y="118609"/>
                </a:lnTo>
                <a:lnTo>
                  <a:pt x="1710" y="162534"/>
                </a:lnTo>
                <a:lnTo>
                  <a:pt x="0" y="193736"/>
                </a:lnTo>
                <a:lnTo>
                  <a:pt x="1393" y="209112"/>
                </a:lnTo>
                <a:lnTo>
                  <a:pt x="13973" y="253118"/>
                </a:lnTo>
                <a:lnTo>
                  <a:pt x="37975" y="292848"/>
                </a:lnTo>
                <a:lnTo>
                  <a:pt x="71883" y="326892"/>
                </a:lnTo>
                <a:lnTo>
                  <a:pt x="114186" y="353842"/>
                </a:lnTo>
                <a:lnTo>
                  <a:pt x="163368" y="372289"/>
                </a:lnTo>
                <a:lnTo>
                  <a:pt x="217917" y="380823"/>
                </a:lnTo>
                <a:lnTo>
                  <a:pt x="236672" y="381219"/>
                </a:lnTo>
                <a:lnTo>
                  <a:pt x="255077" y="380363"/>
                </a:lnTo>
                <a:lnTo>
                  <a:pt x="307584" y="370746"/>
                </a:lnTo>
                <a:lnTo>
                  <a:pt x="354735" y="351514"/>
                </a:lnTo>
                <a:lnTo>
                  <a:pt x="394873" y="323901"/>
                </a:lnTo>
                <a:lnTo>
                  <a:pt x="426337" y="289143"/>
                </a:lnTo>
                <a:lnTo>
                  <a:pt x="447471" y="248472"/>
                </a:lnTo>
                <a:lnTo>
                  <a:pt x="456613" y="203125"/>
                </a:lnTo>
                <a:lnTo>
                  <a:pt x="456711" y="187483"/>
                </a:lnTo>
                <a:lnTo>
                  <a:pt x="455316" y="172107"/>
                </a:lnTo>
                <a:lnTo>
                  <a:pt x="442732" y="128100"/>
                </a:lnTo>
                <a:lnTo>
                  <a:pt x="418728" y="88370"/>
                </a:lnTo>
                <a:lnTo>
                  <a:pt x="384817" y="54326"/>
                </a:lnTo>
                <a:lnTo>
                  <a:pt x="342514" y="27376"/>
                </a:lnTo>
                <a:lnTo>
                  <a:pt x="293331" y="8930"/>
                </a:lnTo>
                <a:lnTo>
                  <a:pt x="238783" y="395"/>
                </a:lnTo>
                <a:lnTo>
                  <a:pt x="220028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1" name="object 91"/>
          <p:cNvSpPr/>
          <p:nvPr/>
        </p:nvSpPr>
        <p:spPr>
          <a:xfrm>
            <a:off x="5943848" y="914290"/>
            <a:ext cx="457200" cy="381635"/>
          </a:xfrm>
          <a:custGeom>
            <a:avLst/>
            <a:gdLst/>
            <a:ahLst/>
            <a:cxnLst/>
            <a:rect l="l" t="t" r="r" b="b"/>
            <a:pathLst>
              <a:path w="457200" h="381634">
                <a:moveTo>
                  <a:pt x="238783" y="395"/>
                </a:moveTo>
                <a:lnTo>
                  <a:pt x="293331" y="8930"/>
                </a:lnTo>
                <a:lnTo>
                  <a:pt x="342514" y="27376"/>
                </a:lnTo>
                <a:lnTo>
                  <a:pt x="384817" y="54326"/>
                </a:lnTo>
                <a:lnTo>
                  <a:pt x="418728" y="88370"/>
                </a:lnTo>
                <a:lnTo>
                  <a:pt x="442732" y="128100"/>
                </a:lnTo>
                <a:lnTo>
                  <a:pt x="455316" y="172107"/>
                </a:lnTo>
                <a:lnTo>
                  <a:pt x="456711" y="187483"/>
                </a:lnTo>
                <a:lnTo>
                  <a:pt x="456613" y="203125"/>
                </a:lnTo>
                <a:lnTo>
                  <a:pt x="447471" y="248472"/>
                </a:lnTo>
                <a:lnTo>
                  <a:pt x="426337" y="289143"/>
                </a:lnTo>
                <a:lnTo>
                  <a:pt x="394873" y="323901"/>
                </a:lnTo>
                <a:lnTo>
                  <a:pt x="354735" y="351514"/>
                </a:lnTo>
                <a:lnTo>
                  <a:pt x="307584" y="370746"/>
                </a:lnTo>
                <a:lnTo>
                  <a:pt x="255077" y="380363"/>
                </a:lnTo>
                <a:lnTo>
                  <a:pt x="236672" y="381219"/>
                </a:lnTo>
                <a:lnTo>
                  <a:pt x="217917" y="380823"/>
                </a:lnTo>
                <a:lnTo>
                  <a:pt x="163368" y="372289"/>
                </a:lnTo>
                <a:lnTo>
                  <a:pt x="114186" y="353842"/>
                </a:lnTo>
                <a:lnTo>
                  <a:pt x="71883" y="326892"/>
                </a:lnTo>
                <a:lnTo>
                  <a:pt x="37975" y="292848"/>
                </a:lnTo>
                <a:lnTo>
                  <a:pt x="13973" y="253118"/>
                </a:lnTo>
                <a:lnTo>
                  <a:pt x="1393" y="209112"/>
                </a:lnTo>
                <a:lnTo>
                  <a:pt x="0" y="193736"/>
                </a:lnTo>
                <a:lnTo>
                  <a:pt x="99" y="178093"/>
                </a:lnTo>
                <a:lnTo>
                  <a:pt x="9237" y="132746"/>
                </a:lnTo>
                <a:lnTo>
                  <a:pt x="30366" y="92076"/>
                </a:lnTo>
                <a:lnTo>
                  <a:pt x="61829" y="57317"/>
                </a:lnTo>
                <a:lnTo>
                  <a:pt x="101965" y="29705"/>
                </a:lnTo>
                <a:lnTo>
                  <a:pt x="149116" y="10472"/>
                </a:lnTo>
                <a:lnTo>
                  <a:pt x="201622" y="855"/>
                </a:lnTo>
                <a:lnTo>
                  <a:pt x="220028" y="0"/>
                </a:lnTo>
                <a:lnTo>
                  <a:pt x="238783" y="39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2" name="object 92"/>
          <p:cNvSpPr/>
          <p:nvPr/>
        </p:nvSpPr>
        <p:spPr>
          <a:xfrm>
            <a:off x="457200" y="3200400"/>
            <a:ext cx="76200" cy="1219200"/>
          </a:xfrm>
          <a:custGeom>
            <a:avLst/>
            <a:gdLst/>
            <a:ahLst/>
            <a:cxnLst/>
            <a:rect l="l" t="t" r="r" b="b"/>
            <a:pathLst>
              <a:path w="76200" h="1219200">
                <a:moveTo>
                  <a:pt x="0" y="0"/>
                </a:moveTo>
                <a:lnTo>
                  <a:pt x="76200" y="0"/>
                </a:lnTo>
                <a:lnTo>
                  <a:pt x="76200" y="1219200"/>
                </a:ln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solidFill>
            <a:srgbClr val="FF5050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3" name="object 93"/>
          <p:cNvSpPr/>
          <p:nvPr/>
        </p:nvSpPr>
        <p:spPr>
          <a:xfrm>
            <a:off x="457200" y="3200400"/>
            <a:ext cx="76200" cy="1219200"/>
          </a:xfrm>
          <a:custGeom>
            <a:avLst/>
            <a:gdLst/>
            <a:ahLst/>
            <a:cxnLst/>
            <a:rect l="l" t="t" r="r" b="b"/>
            <a:pathLst>
              <a:path w="76200" h="1219200">
                <a:moveTo>
                  <a:pt x="0" y="0"/>
                </a:moveTo>
                <a:lnTo>
                  <a:pt x="76200" y="0"/>
                </a:lnTo>
                <a:lnTo>
                  <a:pt x="76200" y="1219200"/>
                </a:ln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4" name="object 94"/>
          <p:cNvSpPr/>
          <p:nvPr/>
        </p:nvSpPr>
        <p:spPr>
          <a:xfrm>
            <a:off x="4038600" y="457200"/>
            <a:ext cx="1219200" cy="76200"/>
          </a:xfrm>
          <a:custGeom>
            <a:avLst/>
            <a:gdLst/>
            <a:ahLst/>
            <a:cxnLst/>
            <a:rect l="l" t="t" r="r" b="b"/>
            <a:pathLst>
              <a:path w="1219200" h="76200">
                <a:moveTo>
                  <a:pt x="1219200" y="76200"/>
                </a:moveTo>
                <a:lnTo>
                  <a:pt x="0" y="76200"/>
                </a:lnTo>
                <a:lnTo>
                  <a:pt x="0" y="0"/>
                </a:lnTo>
                <a:lnTo>
                  <a:pt x="1219200" y="0"/>
                </a:lnTo>
                <a:lnTo>
                  <a:pt x="1219200" y="76200"/>
                </a:lnTo>
                <a:close/>
              </a:path>
            </a:pathLst>
          </a:custGeom>
          <a:solidFill>
            <a:srgbClr val="FF5050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5" name="object 95"/>
          <p:cNvSpPr/>
          <p:nvPr/>
        </p:nvSpPr>
        <p:spPr>
          <a:xfrm>
            <a:off x="4038600" y="457200"/>
            <a:ext cx="1219200" cy="76200"/>
          </a:xfrm>
          <a:custGeom>
            <a:avLst/>
            <a:gdLst/>
            <a:ahLst/>
            <a:cxnLst/>
            <a:rect l="l" t="t" r="r" b="b"/>
            <a:pathLst>
              <a:path w="1219200" h="76200">
                <a:moveTo>
                  <a:pt x="1219200" y="76200"/>
                </a:moveTo>
                <a:lnTo>
                  <a:pt x="0" y="76200"/>
                </a:lnTo>
                <a:lnTo>
                  <a:pt x="0" y="0"/>
                </a:lnTo>
                <a:lnTo>
                  <a:pt x="1219200" y="0"/>
                </a:lnTo>
                <a:lnTo>
                  <a:pt x="1219200" y="762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6" name="object 96"/>
          <p:cNvSpPr/>
          <p:nvPr/>
        </p:nvSpPr>
        <p:spPr>
          <a:xfrm>
            <a:off x="4114800" y="6553200"/>
            <a:ext cx="1219200" cy="76200"/>
          </a:xfrm>
          <a:custGeom>
            <a:avLst/>
            <a:gdLst/>
            <a:ahLst/>
            <a:cxnLst/>
            <a:rect l="l" t="t" r="r" b="b"/>
            <a:pathLst>
              <a:path w="1219200" h="76200">
                <a:moveTo>
                  <a:pt x="1219200" y="76200"/>
                </a:moveTo>
                <a:lnTo>
                  <a:pt x="0" y="76200"/>
                </a:lnTo>
                <a:lnTo>
                  <a:pt x="0" y="0"/>
                </a:lnTo>
                <a:lnTo>
                  <a:pt x="1219200" y="0"/>
                </a:lnTo>
                <a:lnTo>
                  <a:pt x="1219200" y="76200"/>
                </a:lnTo>
                <a:close/>
              </a:path>
            </a:pathLst>
          </a:custGeom>
          <a:solidFill>
            <a:srgbClr val="FF5050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7" name="object 97"/>
          <p:cNvSpPr/>
          <p:nvPr/>
        </p:nvSpPr>
        <p:spPr>
          <a:xfrm>
            <a:off x="4114800" y="6553200"/>
            <a:ext cx="1219200" cy="76200"/>
          </a:xfrm>
          <a:custGeom>
            <a:avLst/>
            <a:gdLst/>
            <a:ahLst/>
            <a:cxnLst/>
            <a:rect l="l" t="t" r="r" b="b"/>
            <a:pathLst>
              <a:path w="1219200" h="76200">
                <a:moveTo>
                  <a:pt x="1219200" y="76200"/>
                </a:moveTo>
                <a:lnTo>
                  <a:pt x="0" y="76200"/>
                </a:lnTo>
                <a:lnTo>
                  <a:pt x="0" y="0"/>
                </a:lnTo>
                <a:lnTo>
                  <a:pt x="1219200" y="0"/>
                </a:lnTo>
                <a:lnTo>
                  <a:pt x="1219200" y="762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8" name="object 98"/>
          <p:cNvSpPr/>
          <p:nvPr/>
        </p:nvSpPr>
        <p:spPr>
          <a:xfrm>
            <a:off x="8763000" y="3200400"/>
            <a:ext cx="76200" cy="1219200"/>
          </a:xfrm>
          <a:custGeom>
            <a:avLst/>
            <a:gdLst/>
            <a:ahLst/>
            <a:cxnLst/>
            <a:rect l="l" t="t" r="r" b="b"/>
            <a:pathLst>
              <a:path w="76200" h="1219200">
                <a:moveTo>
                  <a:pt x="0" y="0"/>
                </a:moveTo>
                <a:lnTo>
                  <a:pt x="76200" y="0"/>
                </a:lnTo>
                <a:lnTo>
                  <a:pt x="76200" y="1219200"/>
                </a:ln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solidFill>
            <a:srgbClr val="FF5050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9" name="object 99"/>
          <p:cNvSpPr/>
          <p:nvPr/>
        </p:nvSpPr>
        <p:spPr>
          <a:xfrm>
            <a:off x="8763000" y="3200400"/>
            <a:ext cx="76200" cy="1219200"/>
          </a:xfrm>
          <a:custGeom>
            <a:avLst/>
            <a:gdLst/>
            <a:ahLst/>
            <a:cxnLst/>
            <a:rect l="l" t="t" r="r" b="b"/>
            <a:pathLst>
              <a:path w="76200" h="1219200">
                <a:moveTo>
                  <a:pt x="0" y="0"/>
                </a:moveTo>
                <a:lnTo>
                  <a:pt x="76200" y="0"/>
                </a:lnTo>
                <a:lnTo>
                  <a:pt x="76200" y="1219200"/>
                </a:ln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394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8"/>
          <p:cNvSpPr>
            <a:spLocks noChangeArrowheads="1"/>
          </p:cNvSpPr>
          <p:nvPr/>
        </p:nvSpPr>
        <p:spPr bwMode="auto">
          <a:xfrm>
            <a:off x="1981200" y="304800"/>
            <a:ext cx="4419600" cy="7016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Lay-Outs</a:t>
            </a:r>
            <a:endParaRPr lang="en-US" sz="40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" descr="NYC mayor board room"/>
          <p:cNvPicPr>
            <a:picLocks noChangeAspect="1" noChangeArrowheads="1"/>
          </p:cNvPicPr>
          <p:nvPr/>
        </p:nvPicPr>
        <p:blipFill>
          <a:blip r:embed="rId2" cstate="print"/>
          <a:srcRect l="7813" r="10938"/>
          <a:stretch>
            <a:fillRect/>
          </a:stretch>
        </p:blipFill>
        <p:spPr bwMode="auto">
          <a:xfrm>
            <a:off x="524735" y="2133600"/>
            <a:ext cx="3644494" cy="2800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62400" y="3352800"/>
            <a:ext cx="3914775" cy="2609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5" descr="neweocopsrm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473064" y="762000"/>
            <a:ext cx="4188472" cy="27718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874025489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b="1" dirty="0" smtClean="0">
                <a:solidFill>
                  <a:schemeClr val="bg1"/>
                </a:solidFill>
                <a:latin typeface="Times New Roman" pitchFamily="18" charset="0"/>
              </a:rPr>
              <a:t>                          Lay-Outs</a:t>
            </a:r>
          </a:p>
        </p:txBody>
      </p:sp>
      <p:pic>
        <p:nvPicPr>
          <p:cNvPr id="33795" name="Picture 11" descr="sc06_jan_apps0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00600" y="1938613"/>
            <a:ext cx="3888648" cy="2834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7" descr="MVC-006F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9600" y="3276600"/>
            <a:ext cx="4535091" cy="2992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81000" y="993462"/>
            <a:ext cx="3871656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4146473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b="1" dirty="0" smtClean="0">
                <a:solidFill>
                  <a:schemeClr val="bg1"/>
                </a:solidFill>
                <a:latin typeface="Times New Roman" pitchFamily="18" charset="0"/>
              </a:rPr>
              <a:t>Hybrid</a:t>
            </a:r>
          </a:p>
        </p:txBody>
      </p:sp>
      <p:graphicFrame>
        <p:nvGraphicFramePr>
          <p:cNvPr id="4098" name="Object 7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5454091"/>
              </p:ext>
            </p:extLst>
          </p:nvPr>
        </p:nvGraphicFramePr>
        <p:xfrm>
          <a:off x="4489450" y="1620838"/>
          <a:ext cx="4197350" cy="1557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Photo Editor Photo" r:id="rId3" imgW="6857143" imgH="2542857" progId="">
                  <p:embed/>
                </p:oleObj>
              </mc:Choice>
              <mc:Fallback>
                <p:oleObj name="Photo Editor Photo" r:id="rId3" imgW="6857143" imgH="2542857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89450" y="1620838"/>
                        <a:ext cx="4197350" cy="15573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14400" y="2895600"/>
            <a:ext cx="4068361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92332228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b="1" dirty="0" smtClean="0">
                <a:solidFill>
                  <a:schemeClr val="bg1"/>
                </a:solidFill>
                <a:latin typeface="Times New Roman" pitchFamily="18" charset="0"/>
              </a:rPr>
              <a:t>Equipment</a:t>
            </a:r>
            <a:endParaRPr lang="en-US" sz="4000" b="1" dirty="0" smtClean="0">
              <a:solidFill>
                <a:schemeClr val="bg1"/>
              </a:solidFill>
              <a:latin typeface="Times New Roman" pitchFamily="18" charset="0"/>
            </a:endParaRPr>
          </a:p>
        </p:txBody>
      </p:sp>
      <p:sp>
        <p:nvSpPr>
          <p:cNvPr id="6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00201"/>
            <a:ext cx="8229600" cy="4191000"/>
          </a:xfrm>
        </p:spPr>
        <p:txBody>
          <a:bodyPr/>
          <a:lstStyle/>
          <a:p>
            <a:pPr eaLnBrk="1" hangingPunct="1">
              <a:buFontTx/>
              <a:buChar char="•"/>
            </a:pPr>
            <a:r>
              <a:rPr lang="en-US" b="1" dirty="0" smtClean="0">
                <a:solidFill>
                  <a:schemeClr val="bg2"/>
                </a:solidFill>
                <a:latin typeface="Times New Roman" pitchFamily="18" charset="0"/>
              </a:rPr>
              <a:t>The equipment in an EOC should:</a:t>
            </a:r>
            <a:endParaRPr lang="en-US" b="1" dirty="0" smtClean="0">
              <a:solidFill>
                <a:schemeClr val="bg2"/>
              </a:solidFill>
              <a:latin typeface="Times New Roman" pitchFamily="18" charset="0"/>
            </a:endParaRPr>
          </a:p>
          <a:p>
            <a:pPr lvl="1" eaLnBrk="1" hangingPunct="1">
              <a:buFont typeface="Wingdings" pitchFamily="2" charset="2"/>
              <a:buChar char="§"/>
            </a:pPr>
            <a:r>
              <a:rPr lang="en-US" sz="2800" b="1" dirty="0" smtClean="0">
                <a:solidFill>
                  <a:schemeClr val="bg2"/>
                </a:solidFill>
                <a:latin typeface="Times New Roman" pitchFamily="18" charset="0"/>
              </a:rPr>
              <a:t>Reflect the scope and design of the facility</a:t>
            </a:r>
            <a:endParaRPr lang="en-US" sz="2800" b="1" dirty="0" smtClean="0">
              <a:solidFill>
                <a:schemeClr val="bg2"/>
              </a:solidFill>
              <a:latin typeface="Times New Roman" pitchFamily="18" charset="0"/>
            </a:endParaRPr>
          </a:p>
          <a:p>
            <a:pPr lvl="1" eaLnBrk="1" hangingPunct="1">
              <a:buFont typeface="Wingdings" pitchFamily="2" charset="2"/>
              <a:buChar char="§"/>
            </a:pPr>
            <a:r>
              <a:rPr lang="en-US" sz="2800" b="1" dirty="0" smtClean="0">
                <a:solidFill>
                  <a:schemeClr val="bg2"/>
                </a:solidFill>
                <a:latin typeface="Times New Roman" pitchFamily="18" charset="0"/>
              </a:rPr>
              <a:t>Be sufficient to support the EOC’s functions</a:t>
            </a:r>
            <a:endParaRPr lang="en-US" sz="2800" b="1" dirty="0" smtClean="0">
              <a:solidFill>
                <a:schemeClr val="bg2"/>
              </a:solidFill>
              <a:latin typeface="Times New Roman" pitchFamily="18" charset="0"/>
            </a:endParaRPr>
          </a:p>
          <a:p>
            <a:pPr lvl="1" eaLnBrk="1" hangingPunct="1">
              <a:buFont typeface="Wingdings" pitchFamily="2" charset="2"/>
              <a:buChar char="§"/>
            </a:pPr>
            <a:r>
              <a:rPr lang="en-US" b="1" dirty="0" smtClean="0">
                <a:solidFill>
                  <a:schemeClr val="bg2"/>
                </a:solidFill>
                <a:latin typeface="Times New Roman" pitchFamily="18" charset="0"/>
              </a:rPr>
              <a:t>Be optimized for long-term sustainability</a:t>
            </a:r>
          </a:p>
          <a:p>
            <a:pPr marL="457200" lvl="1" indent="0" eaLnBrk="1" hangingPunct="1">
              <a:buNone/>
            </a:pPr>
            <a:endParaRPr lang="en-US" b="1" dirty="0" smtClean="0">
              <a:solidFill>
                <a:schemeClr val="bg2"/>
              </a:solidFill>
              <a:latin typeface="Times New Roman" pitchFamily="18" charset="0"/>
            </a:endParaRPr>
          </a:p>
          <a:p>
            <a:pPr marL="457200" lvl="1" indent="0" eaLnBrk="1" hangingPunct="1">
              <a:buNone/>
            </a:pPr>
            <a:r>
              <a:rPr lang="en-US" sz="2800" dirty="0" smtClean="0">
                <a:solidFill>
                  <a:schemeClr val="bg2"/>
                </a:solidFill>
                <a:latin typeface="Times New Roman" pitchFamily="18" charset="0"/>
              </a:rPr>
              <a:t>Personnel in the EOC must be trained in the use of equipment as part of their on-boarding as well as through regular refresher training. </a:t>
            </a:r>
            <a:endParaRPr lang="en-US" sz="2800" dirty="0" smtClean="0">
              <a:solidFill>
                <a:schemeClr val="bg2"/>
              </a:solidFill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824958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57200" y="364596"/>
            <a:ext cx="8229600" cy="963084"/>
          </a:xfrm>
          <a:prstGeom prst="rect">
            <a:avLst/>
          </a:prstGeom>
        </p:spPr>
        <p:txBody>
          <a:bodyPr vert="horz" wrap="square" lIns="0" tIns="28321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>
                <a:solidFill>
                  <a:schemeClr val="bg1"/>
                </a:solidFill>
                <a:latin typeface="Times New Roman"/>
                <a:cs typeface="Times New Roman"/>
              </a:rPr>
              <a:t>H</a:t>
            </a:r>
            <a:r>
              <a:rPr spc="5" dirty="0">
                <a:solidFill>
                  <a:schemeClr val="bg1"/>
                </a:solidFill>
                <a:latin typeface="Times New Roman"/>
                <a:cs typeface="Times New Roman"/>
              </a:rPr>
              <a:t>o</a:t>
            </a:r>
            <a:r>
              <a:rPr dirty="0">
                <a:solidFill>
                  <a:schemeClr val="bg1"/>
                </a:solidFill>
                <a:latin typeface="Times New Roman"/>
                <a:cs typeface="Times New Roman"/>
              </a:rPr>
              <a:t>t,</a:t>
            </a:r>
            <a:r>
              <a:rPr spc="-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dirty="0">
                <a:solidFill>
                  <a:schemeClr val="bg1"/>
                </a:solidFill>
                <a:latin typeface="Times New Roman"/>
                <a:cs typeface="Times New Roman"/>
              </a:rPr>
              <a:t>W</a:t>
            </a:r>
            <a:r>
              <a:rPr spc="5" dirty="0">
                <a:solidFill>
                  <a:schemeClr val="bg1"/>
                </a:solidFill>
                <a:latin typeface="Times New Roman"/>
                <a:cs typeface="Times New Roman"/>
              </a:rPr>
              <a:t>a</a:t>
            </a:r>
            <a:r>
              <a:rPr dirty="0">
                <a:solidFill>
                  <a:schemeClr val="bg1"/>
                </a:solidFill>
                <a:latin typeface="Times New Roman"/>
                <a:cs typeface="Times New Roman"/>
              </a:rPr>
              <a:t>rm,</a:t>
            </a:r>
            <a:r>
              <a:rPr spc="-3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pc="5" dirty="0">
                <a:solidFill>
                  <a:schemeClr val="bg1"/>
                </a:solidFill>
                <a:latin typeface="Times New Roman"/>
                <a:cs typeface="Times New Roman"/>
              </a:rPr>
              <a:t>a</a:t>
            </a:r>
            <a:r>
              <a:rPr spc="-5" dirty="0">
                <a:solidFill>
                  <a:schemeClr val="bg1"/>
                </a:solidFill>
                <a:latin typeface="Times New Roman"/>
                <a:cs typeface="Times New Roman"/>
              </a:rPr>
              <a:t>n</a:t>
            </a:r>
            <a:r>
              <a:rPr dirty="0">
                <a:solidFill>
                  <a:schemeClr val="bg1"/>
                </a:solidFill>
                <a:latin typeface="Times New Roman"/>
                <a:cs typeface="Times New Roman"/>
              </a:rPr>
              <a:t>d</a:t>
            </a:r>
            <a:r>
              <a:rPr spc="-1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dirty="0">
                <a:solidFill>
                  <a:schemeClr val="bg1"/>
                </a:solidFill>
                <a:latin typeface="Times New Roman"/>
                <a:cs typeface="Times New Roman"/>
              </a:rPr>
              <a:t>Cold</a:t>
            </a:r>
            <a:r>
              <a:rPr spc="-2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dirty="0">
                <a:solidFill>
                  <a:schemeClr val="bg1"/>
                </a:solidFill>
                <a:latin typeface="Times New Roman"/>
                <a:cs typeface="Times New Roman"/>
              </a:rPr>
              <a:t>F</a:t>
            </a:r>
            <a:r>
              <a:rPr spc="5" dirty="0">
                <a:solidFill>
                  <a:schemeClr val="bg1"/>
                </a:solidFill>
                <a:latin typeface="Times New Roman"/>
                <a:cs typeface="Times New Roman"/>
              </a:rPr>
              <a:t>a</a:t>
            </a:r>
            <a:r>
              <a:rPr dirty="0">
                <a:solidFill>
                  <a:schemeClr val="bg1"/>
                </a:solidFill>
                <a:latin typeface="Times New Roman"/>
                <a:cs typeface="Times New Roman"/>
              </a:rPr>
              <a:t>cilities</a:t>
            </a:r>
          </a:p>
        </p:txBody>
      </p:sp>
      <p:sp>
        <p:nvSpPr>
          <p:cNvPr id="9" name="object 9"/>
          <p:cNvSpPr/>
          <p:nvPr/>
        </p:nvSpPr>
        <p:spPr>
          <a:xfrm>
            <a:off x="1676400" y="1718596"/>
            <a:ext cx="1447800" cy="276999"/>
          </a:xfrm>
          <a:custGeom>
            <a:avLst/>
            <a:gdLst/>
            <a:ahLst/>
            <a:cxnLst/>
            <a:rect l="l" t="t" r="r" b="b"/>
            <a:pathLst>
              <a:path w="1447800" h="4038600">
                <a:moveTo>
                  <a:pt x="0" y="807707"/>
                </a:moveTo>
                <a:lnTo>
                  <a:pt x="723900" y="0"/>
                </a:lnTo>
                <a:lnTo>
                  <a:pt x="1447800" y="807707"/>
                </a:lnTo>
                <a:lnTo>
                  <a:pt x="1085850" y="807707"/>
                </a:lnTo>
                <a:lnTo>
                  <a:pt x="1085850" y="3230879"/>
                </a:lnTo>
                <a:lnTo>
                  <a:pt x="1447800" y="3230879"/>
                </a:lnTo>
                <a:lnTo>
                  <a:pt x="723900" y="4038600"/>
                </a:lnTo>
                <a:lnTo>
                  <a:pt x="0" y="3230879"/>
                </a:lnTo>
                <a:lnTo>
                  <a:pt x="361950" y="3230879"/>
                </a:lnTo>
                <a:lnTo>
                  <a:pt x="361950" y="807707"/>
                </a:lnTo>
                <a:lnTo>
                  <a:pt x="0" y="807707"/>
                </a:lnTo>
                <a:close/>
              </a:path>
            </a:pathLst>
          </a:custGeom>
          <a:ln w="9525">
            <a:solidFill>
              <a:srgbClr val="FFFFFF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schemeClr val="bg2"/>
              </a:solidFill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279047" y="1678305"/>
            <a:ext cx="5083810" cy="6838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6350">
              <a:lnSpc>
                <a:spcPct val="100499"/>
              </a:lnSpc>
              <a:tabLst>
                <a:tab pos="727075" algn="l"/>
              </a:tabLst>
            </a:pPr>
            <a:r>
              <a:rPr sz="2200" b="1" u="heavy" spc="-25" dirty="0">
                <a:solidFill>
                  <a:schemeClr val="bg2"/>
                </a:solidFill>
                <a:latin typeface="Arial"/>
                <a:cs typeface="Arial"/>
              </a:rPr>
              <a:t>H</a:t>
            </a:r>
            <a:r>
              <a:rPr sz="2200" b="1" u="heavy" spc="-15" dirty="0">
                <a:solidFill>
                  <a:schemeClr val="bg2"/>
                </a:solidFill>
                <a:latin typeface="Arial"/>
                <a:cs typeface="Arial"/>
              </a:rPr>
              <a:t>ot</a:t>
            </a:r>
            <a:r>
              <a:rPr sz="2200" b="1" spc="-10" dirty="0">
                <a:solidFill>
                  <a:schemeClr val="bg2"/>
                </a:solidFill>
                <a:latin typeface="Arial"/>
                <a:cs typeface="Arial"/>
              </a:rPr>
              <a:t>:</a:t>
            </a:r>
            <a:r>
              <a:rPr sz="2200" b="1" dirty="0">
                <a:solidFill>
                  <a:schemeClr val="bg2"/>
                </a:solidFill>
                <a:latin typeface="Arial"/>
                <a:cs typeface="Arial"/>
              </a:rPr>
              <a:t>	</a:t>
            </a:r>
            <a:r>
              <a:rPr sz="2200" b="1" spc="-15" dirty="0">
                <a:solidFill>
                  <a:schemeClr val="bg2"/>
                </a:solidFill>
                <a:latin typeface="Arial"/>
                <a:cs typeface="Arial"/>
              </a:rPr>
              <a:t>Fully</a:t>
            </a:r>
            <a:r>
              <a:rPr sz="2200" b="1" spc="10" dirty="0">
                <a:solidFill>
                  <a:schemeClr val="bg2"/>
                </a:solidFill>
                <a:latin typeface="Arial"/>
                <a:cs typeface="Arial"/>
              </a:rPr>
              <a:t> </a:t>
            </a:r>
            <a:r>
              <a:rPr sz="2200" b="1" spc="-15" dirty="0">
                <a:solidFill>
                  <a:schemeClr val="bg2"/>
                </a:solidFill>
                <a:latin typeface="Arial"/>
                <a:cs typeface="Arial"/>
              </a:rPr>
              <a:t>equipped,</a:t>
            </a:r>
            <a:r>
              <a:rPr sz="2200" b="1" spc="35" dirty="0">
                <a:solidFill>
                  <a:schemeClr val="bg2"/>
                </a:solidFill>
                <a:latin typeface="Arial"/>
                <a:cs typeface="Arial"/>
              </a:rPr>
              <a:t> </a:t>
            </a:r>
            <a:r>
              <a:rPr sz="2200" b="1" spc="-10" dirty="0">
                <a:solidFill>
                  <a:schemeClr val="bg2"/>
                </a:solidFill>
                <a:latin typeface="Arial"/>
                <a:cs typeface="Arial"/>
              </a:rPr>
              <a:t>utilities</a:t>
            </a:r>
            <a:r>
              <a:rPr sz="2200" b="1" spc="25" dirty="0">
                <a:solidFill>
                  <a:schemeClr val="bg2"/>
                </a:solidFill>
                <a:latin typeface="Arial"/>
                <a:cs typeface="Arial"/>
              </a:rPr>
              <a:t> </a:t>
            </a:r>
            <a:r>
              <a:rPr sz="2200" b="1" spc="-5" dirty="0">
                <a:solidFill>
                  <a:schemeClr val="bg2"/>
                </a:solidFill>
                <a:latin typeface="Arial"/>
                <a:cs typeface="Arial"/>
              </a:rPr>
              <a:t>w</a:t>
            </a:r>
            <a:r>
              <a:rPr sz="2200" b="1" spc="-15" dirty="0">
                <a:solidFill>
                  <a:schemeClr val="bg2"/>
                </a:solidFill>
                <a:latin typeface="Arial"/>
                <a:cs typeface="Arial"/>
              </a:rPr>
              <a:t>orking, shor</a:t>
            </a:r>
            <a:r>
              <a:rPr sz="2200" b="1" spc="-10" dirty="0">
                <a:solidFill>
                  <a:schemeClr val="bg2"/>
                </a:solidFill>
                <a:latin typeface="Arial"/>
                <a:cs typeface="Arial"/>
              </a:rPr>
              <a:t>test</a:t>
            </a:r>
            <a:r>
              <a:rPr sz="2200" b="1" spc="10" dirty="0">
                <a:solidFill>
                  <a:schemeClr val="bg2"/>
                </a:solidFill>
                <a:latin typeface="Arial"/>
                <a:cs typeface="Arial"/>
              </a:rPr>
              <a:t> </a:t>
            </a:r>
            <a:r>
              <a:rPr sz="2200" b="1" spc="-15" dirty="0">
                <a:solidFill>
                  <a:schemeClr val="bg2"/>
                </a:solidFill>
                <a:latin typeface="Arial"/>
                <a:cs typeface="Arial"/>
              </a:rPr>
              <a:t>startup</a:t>
            </a:r>
            <a:r>
              <a:rPr sz="2200" b="1" spc="25" dirty="0">
                <a:solidFill>
                  <a:schemeClr val="bg2"/>
                </a:solidFill>
                <a:latin typeface="Arial"/>
                <a:cs typeface="Arial"/>
              </a:rPr>
              <a:t> </a:t>
            </a:r>
            <a:r>
              <a:rPr sz="2200" b="1" spc="-15" dirty="0">
                <a:solidFill>
                  <a:schemeClr val="bg2"/>
                </a:solidFill>
                <a:latin typeface="Arial"/>
                <a:cs typeface="Arial"/>
              </a:rPr>
              <a:t>period</a:t>
            </a:r>
            <a:r>
              <a:rPr sz="2200" b="1" spc="25" dirty="0">
                <a:solidFill>
                  <a:schemeClr val="bg2"/>
                </a:solidFill>
                <a:latin typeface="Arial"/>
                <a:cs typeface="Arial"/>
              </a:rPr>
              <a:t> </a:t>
            </a:r>
            <a:r>
              <a:rPr sz="2200" b="1" spc="-15" dirty="0">
                <a:solidFill>
                  <a:schemeClr val="bg2"/>
                </a:solidFill>
                <a:latin typeface="Arial"/>
                <a:cs typeface="Arial"/>
              </a:rPr>
              <a:t>required.</a:t>
            </a:r>
            <a:endParaRPr sz="2200" dirty="0">
              <a:solidFill>
                <a:schemeClr val="bg2"/>
              </a:solidFill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279140" y="4954905"/>
            <a:ext cx="5482590" cy="6838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6350">
              <a:lnSpc>
                <a:spcPct val="100499"/>
              </a:lnSpc>
              <a:tabLst>
                <a:tab pos="882650" algn="l"/>
              </a:tabLst>
            </a:pPr>
            <a:r>
              <a:rPr sz="2200" b="1" u="heavy" spc="-25" dirty="0">
                <a:solidFill>
                  <a:schemeClr val="bg2"/>
                </a:solidFill>
                <a:latin typeface="Arial"/>
                <a:cs typeface="Arial"/>
              </a:rPr>
              <a:t>C</a:t>
            </a:r>
            <a:r>
              <a:rPr sz="2200" b="1" u="heavy" spc="-15" dirty="0">
                <a:solidFill>
                  <a:schemeClr val="bg2"/>
                </a:solidFill>
                <a:latin typeface="Arial"/>
                <a:cs typeface="Arial"/>
              </a:rPr>
              <a:t>old</a:t>
            </a:r>
            <a:r>
              <a:rPr sz="2200" b="1" spc="-10" dirty="0">
                <a:solidFill>
                  <a:schemeClr val="bg2"/>
                </a:solidFill>
                <a:latin typeface="Arial"/>
                <a:cs typeface="Arial"/>
              </a:rPr>
              <a:t>:</a:t>
            </a:r>
            <a:r>
              <a:rPr sz="2200" b="1" dirty="0">
                <a:solidFill>
                  <a:schemeClr val="bg2"/>
                </a:solidFill>
                <a:latin typeface="Arial"/>
                <a:cs typeface="Arial"/>
              </a:rPr>
              <a:t>	</a:t>
            </a:r>
            <a:r>
              <a:rPr sz="2200" b="1" spc="-25" dirty="0">
                <a:solidFill>
                  <a:schemeClr val="bg2"/>
                </a:solidFill>
                <a:latin typeface="Arial"/>
                <a:cs typeface="Arial"/>
              </a:rPr>
              <a:t>N</a:t>
            </a:r>
            <a:r>
              <a:rPr sz="2200" b="1" spc="-15" dirty="0">
                <a:solidFill>
                  <a:schemeClr val="bg2"/>
                </a:solidFill>
                <a:latin typeface="Arial"/>
                <a:cs typeface="Arial"/>
              </a:rPr>
              <a:t>ot</a:t>
            </a:r>
            <a:r>
              <a:rPr sz="2200" b="1" spc="10" dirty="0">
                <a:solidFill>
                  <a:schemeClr val="bg2"/>
                </a:solidFill>
                <a:latin typeface="Arial"/>
                <a:cs typeface="Arial"/>
              </a:rPr>
              <a:t> </a:t>
            </a:r>
            <a:r>
              <a:rPr sz="2200" b="1" spc="-15" dirty="0">
                <a:solidFill>
                  <a:schemeClr val="bg2"/>
                </a:solidFill>
                <a:latin typeface="Arial"/>
                <a:cs typeface="Arial"/>
              </a:rPr>
              <a:t>equipped,</a:t>
            </a:r>
            <a:r>
              <a:rPr sz="2200" b="1" spc="35" dirty="0">
                <a:solidFill>
                  <a:schemeClr val="bg2"/>
                </a:solidFill>
                <a:latin typeface="Arial"/>
                <a:cs typeface="Arial"/>
              </a:rPr>
              <a:t> </a:t>
            </a:r>
            <a:r>
              <a:rPr sz="2200" b="1" spc="-10" dirty="0">
                <a:solidFill>
                  <a:schemeClr val="bg2"/>
                </a:solidFill>
                <a:latin typeface="Arial"/>
                <a:cs typeface="Arial"/>
              </a:rPr>
              <a:t>utilities</a:t>
            </a:r>
            <a:r>
              <a:rPr sz="2200" b="1" spc="25" dirty="0">
                <a:solidFill>
                  <a:schemeClr val="bg2"/>
                </a:solidFill>
                <a:latin typeface="Arial"/>
                <a:cs typeface="Arial"/>
              </a:rPr>
              <a:t> </a:t>
            </a:r>
            <a:r>
              <a:rPr sz="2200" b="1" spc="-15" dirty="0">
                <a:solidFill>
                  <a:schemeClr val="bg2"/>
                </a:solidFill>
                <a:latin typeface="Arial"/>
                <a:cs typeface="Arial"/>
              </a:rPr>
              <a:t>not</a:t>
            </a:r>
            <a:r>
              <a:rPr sz="2200" b="1" spc="-10" dirty="0">
                <a:solidFill>
                  <a:schemeClr val="bg2"/>
                </a:solidFill>
                <a:latin typeface="Arial"/>
                <a:cs typeface="Arial"/>
              </a:rPr>
              <a:t> </a:t>
            </a:r>
            <a:r>
              <a:rPr sz="2200" b="1" spc="-5" dirty="0">
                <a:solidFill>
                  <a:schemeClr val="bg2"/>
                </a:solidFill>
                <a:latin typeface="Arial"/>
                <a:cs typeface="Arial"/>
              </a:rPr>
              <a:t>w</a:t>
            </a:r>
            <a:r>
              <a:rPr sz="2200" b="1" spc="-15" dirty="0">
                <a:solidFill>
                  <a:schemeClr val="bg2"/>
                </a:solidFill>
                <a:latin typeface="Arial"/>
                <a:cs typeface="Arial"/>
              </a:rPr>
              <a:t>orking,</a:t>
            </a:r>
            <a:r>
              <a:rPr sz="2200" b="1" spc="-10" dirty="0">
                <a:solidFill>
                  <a:schemeClr val="bg2"/>
                </a:solidFill>
                <a:latin typeface="Arial"/>
                <a:cs typeface="Arial"/>
              </a:rPr>
              <a:t> </a:t>
            </a:r>
            <a:r>
              <a:rPr sz="2200" b="1" spc="-15" dirty="0">
                <a:solidFill>
                  <a:schemeClr val="bg2"/>
                </a:solidFill>
                <a:latin typeface="Arial"/>
                <a:cs typeface="Arial"/>
              </a:rPr>
              <a:t>longest</a:t>
            </a:r>
            <a:r>
              <a:rPr sz="2200" b="1" spc="25" dirty="0">
                <a:solidFill>
                  <a:schemeClr val="bg2"/>
                </a:solidFill>
                <a:latin typeface="Arial"/>
                <a:cs typeface="Arial"/>
              </a:rPr>
              <a:t> </a:t>
            </a:r>
            <a:r>
              <a:rPr sz="2200" b="1" spc="-15" dirty="0">
                <a:solidFill>
                  <a:schemeClr val="bg2"/>
                </a:solidFill>
                <a:latin typeface="Arial"/>
                <a:cs typeface="Arial"/>
              </a:rPr>
              <a:t>startup</a:t>
            </a:r>
            <a:r>
              <a:rPr sz="2200" b="1" spc="25" dirty="0">
                <a:solidFill>
                  <a:schemeClr val="bg2"/>
                </a:solidFill>
                <a:latin typeface="Arial"/>
                <a:cs typeface="Arial"/>
              </a:rPr>
              <a:t> </a:t>
            </a:r>
            <a:r>
              <a:rPr sz="2200" b="1" spc="-15" dirty="0">
                <a:solidFill>
                  <a:schemeClr val="bg2"/>
                </a:solidFill>
                <a:latin typeface="Arial"/>
                <a:cs typeface="Arial"/>
              </a:rPr>
              <a:t>period</a:t>
            </a:r>
            <a:r>
              <a:rPr sz="2200" b="1" spc="25" dirty="0">
                <a:solidFill>
                  <a:schemeClr val="bg2"/>
                </a:solidFill>
                <a:latin typeface="Arial"/>
                <a:cs typeface="Arial"/>
              </a:rPr>
              <a:t> </a:t>
            </a:r>
            <a:r>
              <a:rPr sz="2200" b="1" spc="-15" dirty="0">
                <a:solidFill>
                  <a:schemeClr val="bg2"/>
                </a:solidFill>
                <a:latin typeface="Arial"/>
                <a:cs typeface="Arial"/>
              </a:rPr>
              <a:t>required.</a:t>
            </a:r>
            <a:endParaRPr sz="2200">
              <a:solidFill>
                <a:schemeClr val="bg2"/>
              </a:solidFill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279140" y="3354705"/>
            <a:ext cx="5386070" cy="6838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6350" indent="-635">
              <a:lnSpc>
                <a:spcPct val="100499"/>
              </a:lnSpc>
              <a:tabLst>
                <a:tab pos="1024255" algn="l"/>
              </a:tabLst>
            </a:pPr>
            <a:r>
              <a:rPr sz="2200" b="1" u="heavy" spc="-110" dirty="0">
                <a:solidFill>
                  <a:schemeClr val="bg2"/>
                </a:solidFill>
                <a:latin typeface="Arial"/>
                <a:cs typeface="Arial"/>
              </a:rPr>
              <a:t>W</a:t>
            </a:r>
            <a:r>
              <a:rPr sz="2200" b="1" u="heavy" spc="-15" dirty="0">
                <a:solidFill>
                  <a:schemeClr val="bg2"/>
                </a:solidFill>
                <a:latin typeface="Arial"/>
                <a:cs typeface="Arial"/>
              </a:rPr>
              <a:t>ar</a:t>
            </a:r>
            <a:r>
              <a:rPr sz="2200" b="1" u="heavy" spc="-20" dirty="0">
                <a:solidFill>
                  <a:schemeClr val="bg2"/>
                </a:solidFill>
                <a:latin typeface="Arial"/>
                <a:cs typeface="Arial"/>
              </a:rPr>
              <a:t>m</a:t>
            </a:r>
            <a:r>
              <a:rPr sz="2200" b="1" spc="-10" dirty="0">
                <a:solidFill>
                  <a:schemeClr val="bg2"/>
                </a:solidFill>
                <a:latin typeface="Arial"/>
                <a:cs typeface="Arial"/>
              </a:rPr>
              <a:t>:</a:t>
            </a:r>
            <a:r>
              <a:rPr sz="2200" b="1" dirty="0">
                <a:solidFill>
                  <a:schemeClr val="bg2"/>
                </a:solidFill>
                <a:latin typeface="Arial"/>
                <a:cs typeface="Arial"/>
              </a:rPr>
              <a:t>	</a:t>
            </a:r>
            <a:r>
              <a:rPr sz="2200" b="1" spc="-15" dirty="0">
                <a:solidFill>
                  <a:schemeClr val="bg2"/>
                </a:solidFill>
                <a:latin typeface="Arial"/>
                <a:cs typeface="Arial"/>
              </a:rPr>
              <a:t>Some</a:t>
            </a:r>
            <a:r>
              <a:rPr sz="2200" b="1" dirty="0">
                <a:solidFill>
                  <a:schemeClr val="bg2"/>
                </a:solidFill>
                <a:latin typeface="Arial"/>
                <a:cs typeface="Arial"/>
              </a:rPr>
              <a:t> </a:t>
            </a:r>
            <a:r>
              <a:rPr sz="2200" b="1" spc="-15" dirty="0">
                <a:solidFill>
                  <a:schemeClr val="bg2"/>
                </a:solidFill>
                <a:latin typeface="Arial"/>
                <a:cs typeface="Arial"/>
              </a:rPr>
              <a:t>s</a:t>
            </a:r>
            <a:r>
              <a:rPr sz="2200" b="1" spc="-40" dirty="0">
                <a:solidFill>
                  <a:schemeClr val="bg2"/>
                </a:solidFill>
                <a:latin typeface="Arial"/>
                <a:cs typeface="Arial"/>
              </a:rPr>
              <a:t>y</a:t>
            </a:r>
            <a:r>
              <a:rPr sz="2200" b="1" spc="-15" dirty="0">
                <a:solidFill>
                  <a:schemeClr val="bg2"/>
                </a:solidFill>
                <a:latin typeface="Arial"/>
                <a:cs typeface="Arial"/>
              </a:rPr>
              <a:t>stems/equipme</a:t>
            </a:r>
            <a:r>
              <a:rPr sz="2200" b="1" spc="-5" dirty="0">
                <a:solidFill>
                  <a:schemeClr val="bg2"/>
                </a:solidFill>
                <a:latin typeface="Arial"/>
                <a:cs typeface="Arial"/>
              </a:rPr>
              <a:t>n</a:t>
            </a:r>
            <a:r>
              <a:rPr sz="2200" b="1" spc="-10" dirty="0">
                <a:solidFill>
                  <a:schemeClr val="bg2"/>
                </a:solidFill>
                <a:latin typeface="Arial"/>
                <a:cs typeface="Arial"/>
              </a:rPr>
              <a:t>t</a:t>
            </a:r>
            <a:r>
              <a:rPr sz="2200" b="1" spc="45" dirty="0">
                <a:solidFill>
                  <a:schemeClr val="bg2"/>
                </a:solidFill>
                <a:latin typeface="Arial"/>
                <a:cs typeface="Arial"/>
              </a:rPr>
              <a:t> </a:t>
            </a:r>
            <a:r>
              <a:rPr sz="2200" b="1" spc="-10" dirty="0">
                <a:solidFill>
                  <a:schemeClr val="bg2"/>
                </a:solidFill>
                <a:latin typeface="Arial"/>
                <a:cs typeface="Arial"/>
              </a:rPr>
              <a:t>in place,</a:t>
            </a:r>
            <a:r>
              <a:rPr sz="2200" b="1" dirty="0">
                <a:solidFill>
                  <a:schemeClr val="bg2"/>
                </a:solidFill>
                <a:latin typeface="Arial"/>
                <a:cs typeface="Arial"/>
              </a:rPr>
              <a:t> </a:t>
            </a:r>
            <a:r>
              <a:rPr sz="2200" b="1" spc="-15" dirty="0">
                <a:solidFill>
                  <a:schemeClr val="bg2"/>
                </a:solidFill>
                <a:latin typeface="Arial"/>
                <a:cs typeface="Arial"/>
              </a:rPr>
              <a:t>moderate</a:t>
            </a:r>
            <a:r>
              <a:rPr sz="2200" b="1" spc="10" dirty="0">
                <a:solidFill>
                  <a:schemeClr val="bg2"/>
                </a:solidFill>
                <a:latin typeface="Arial"/>
                <a:cs typeface="Arial"/>
              </a:rPr>
              <a:t> </a:t>
            </a:r>
            <a:r>
              <a:rPr sz="2200" b="1" spc="-15" dirty="0">
                <a:solidFill>
                  <a:schemeClr val="bg2"/>
                </a:solidFill>
                <a:latin typeface="Arial"/>
                <a:cs typeface="Arial"/>
              </a:rPr>
              <a:t>startup</a:t>
            </a:r>
            <a:r>
              <a:rPr sz="2200" b="1" spc="25" dirty="0">
                <a:solidFill>
                  <a:schemeClr val="bg2"/>
                </a:solidFill>
                <a:latin typeface="Arial"/>
                <a:cs typeface="Arial"/>
              </a:rPr>
              <a:t> </a:t>
            </a:r>
            <a:r>
              <a:rPr sz="2200" b="1" spc="-15" dirty="0">
                <a:solidFill>
                  <a:schemeClr val="bg2"/>
                </a:solidFill>
                <a:latin typeface="Arial"/>
                <a:cs typeface="Arial"/>
              </a:rPr>
              <a:t>period</a:t>
            </a:r>
            <a:r>
              <a:rPr sz="2200" b="1" spc="10" dirty="0">
                <a:solidFill>
                  <a:schemeClr val="bg2"/>
                </a:solidFill>
                <a:latin typeface="Arial"/>
                <a:cs typeface="Arial"/>
              </a:rPr>
              <a:t> </a:t>
            </a:r>
            <a:r>
              <a:rPr sz="2200" b="1" spc="-15" dirty="0">
                <a:solidFill>
                  <a:schemeClr val="bg2"/>
                </a:solidFill>
                <a:latin typeface="Arial"/>
                <a:cs typeface="Arial"/>
              </a:rPr>
              <a:t>required.</a:t>
            </a:r>
            <a:endParaRPr sz="2200">
              <a:solidFill>
                <a:schemeClr val="bg2"/>
              </a:solidFill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39298" y="1909598"/>
            <a:ext cx="959485" cy="6203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95580" marR="6350" indent="-183515"/>
            <a:r>
              <a:rPr sz="2000" b="1" spc="5" dirty="0">
                <a:solidFill>
                  <a:schemeClr val="bg2"/>
                </a:solidFill>
                <a:latin typeface="Arial"/>
                <a:cs typeface="Arial"/>
              </a:rPr>
              <a:t>H</a:t>
            </a:r>
            <a:r>
              <a:rPr sz="2000" b="1" spc="-10" dirty="0">
                <a:solidFill>
                  <a:schemeClr val="bg2"/>
                </a:solidFill>
                <a:latin typeface="Arial"/>
                <a:cs typeface="Arial"/>
              </a:rPr>
              <a:t>i</a:t>
            </a:r>
            <a:r>
              <a:rPr sz="2000" b="1" dirty="0">
                <a:solidFill>
                  <a:schemeClr val="bg2"/>
                </a:solidFill>
                <a:latin typeface="Arial"/>
                <a:cs typeface="Arial"/>
              </a:rPr>
              <a:t>ghest </a:t>
            </a:r>
            <a:r>
              <a:rPr sz="2000" b="1" spc="5" dirty="0">
                <a:solidFill>
                  <a:schemeClr val="bg2"/>
                </a:solidFill>
                <a:latin typeface="Arial"/>
                <a:cs typeface="Arial"/>
              </a:rPr>
              <a:t>C</a:t>
            </a:r>
            <a:r>
              <a:rPr sz="2000" b="1" dirty="0">
                <a:solidFill>
                  <a:schemeClr val="bg2"/>
                </a:solidFill>
                <a:latin typeface="Arial"/>
                <a:cs typeface="Arial"/>
              </a:rPr>
              <a:t>ost</a:t>
            </a:r>
            <a:endParaRPr sz="2000">
              <a:solidFill>
                <a:schemeClr val="bg2"/>
              </a:solidFill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24028" y="4957586"/>
            <a:ext cx="906144" cy="6203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7640" marR="6350" indent="-155575"/>
            <a:r>
              <a:rPr sz="2000" b="1" dirty="0">
                <a:solidFill>
                  <a:schemeClr val="bg2"/>
                </a:solidFill>
                <a:latin typeface="Arial"/>
                <a:cs typeface="Arial"/>
              </a:rPr>
              <a:t>L</a:t>
            </a:r>
            <a:r>
              <a:rPr sz="2000" b="1" spc="-15" dirty="0">
                <a:solidFill>
                  <a:schemeClr val="bg2"/>
                </a:solidFill>
                <a:latin typeface="Arial"/>
                <a:cs typeface="Arial"/>
              </a:rPr>
              <a:t>o</a:t>
            </a:r>
            <a:r>
              <a:rPr sz="2000" b="1" spc="35" dirty="0">
                <a:solidFill>
                  <a:schemeClr val="bg2"/>
                </a:solidFill>
                <a:latin typeface="Arial"/>
                <a:cs typeface="Arial"/>
              </a:rPr>
              <a:t>w</a:t>
            </a:r>
            <a:r>
              <a:rPr sz="2000" b="1" dirty="0">
                <a:solidFill>
                  <a:schemeClr val="bg2"/>
                </a:solidFill>
                <a:latin typeface="Arial"/>
                <a:cs typeface="Arial"/>
              </a:rPr>
              <a:t>est </a:t>
            </a:r>
            <a:r>
              <a:rPr sz="2000" b="1" spc="5" dirty="0">
                <a:solidFill>
                  <a:schemeClr val="bg2"/>
                </a:solidFill>
                <a:latin typeface="Arial"/>
                <a:cs typeface="Arial"/>
              </a:rPr>
              <a:t>C</a:t>
            </a:r>
            <a:r>
              <a:rPr sz="2000" b="1" dirty="0">
                <a:solidFill>
                  <a:schemeClr val="bg2"/>
                </a:solidFill>
                <a:latin typeface="Arial"/>
                <a:cs typeface="Arial"/>
              </a:rPr>
              <a:t>ost</a:t>
            </a:r>
            <a:endParaRPr sz="2000">
              <a:solidFill>
                <a:schemeClr val="bg2"/>
              </a:solidFill>
              <a:latin typeface="Arial"/>
              <a:cs typeface="Arial"/>
            </a:endParaRPr>
          </a:p>
        </p:txBody>
      </p:sp>
      <p:sp>
        <p:nvSpPr>
          <p:cNvPr id="15" name="Up-Down Arrow 14"/>
          <p:cNvSpPr/>
          <p:nvPr/>
        </p:nvSpPr>
        <p:spPr>
          <a:xfrm>
            <a:off x="1905000" y="1678305"/>
            <a:ext cx="1066800" cy="3960495"/>
          </a:xfrm>
          <a:prstGeom prst="up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708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sz="4000" b="1" dirty="0" smtClean="0">
                <a:latin typeface="Times New Roman" pitchFamily="18" charset="0"/>
              </a:rPr>
              <a:t>EOC Design Considerations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Char char="•"/>
            </a:pPr>
            <a:r>
              <a:rPr lang="en-US" b="1" dirty="0" smtClean="0">
                <a:latin typeface="Times New Roman" pitchFamily="18" charset="0"/>
              </a:rPr>
              <a:t>A properly-designed EOC should: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en-US" sz="2800" b="1" dirty="0" smtClean="0">
                <a:latin typeface="Times New Roman" pitchFamily="18" charset="0"/>
              </a:rPr>
              <a:t>Serve as an effective and efficient facility for coordinating emergency response efforts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en-US" sz="2800" b="1" dirty="0" smtClean="0">
                <a:latin typeface="Times New Roman" pitchFamily="18" charset="0"/>
              </a:rPr>
              <a:t>Serve a number of uses including operations, training, and meetings 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en-US" sz="2800" b="1" dirty="0" smtClean="0">
                <a:latin typeface="Times New Roman" pitchFamily="18" charset="0"/>
              </a:rPr>
              <a:t> Optimize communication and coordination by effective information management and presentation</a:t>
            </a:r>
            <a:r>
              <a:rPr lang="en-US" sz="2800" dirty="0" smtClean="0">
                <a:latin typeface="Times New Roman" pitchFamily="18" charset="0"/>
              </a:rPr>
              <a:t>.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8733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b="1" dirty="0" smtClean="0">
                <a:latin typeface="Times New Roman" pitchFamily="18" charset="0"/>
              </a:rPr>
              <a:t>EOC Layout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24963" name="Text Box 3"/>
          <p:cNvSpPr txBox="1">
            <a:spLocks noChangeArrowheads="1"/>
          </p:cNvSpPr>
          <p:nvPr/>
        </p:nvSpPr>
        <p:spPr bwMode="auto">
          <a:xfrm>
            <a:off x="381000" y="3962400"/>
            <a:ext cx="3505200" cy="3048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en-US">
              <a:solidFill>
                <a:srgbClr val="FFFF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6628" name="Rectangle 4"/>
          <p:cNvSpPr>
            <a:spLocks noChangeArrowheads="1"/>
          </p:cNvSpPr>
          <p:nvPr/>
        </p:nvSpPr>
        <p:spPr bwMode="auto">
          <a:xfrm>
            <a:off x="304800" y="1371600"/>
            <a:ext cx="3505200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400050" indent="-400050" algn="l">
              <a:spcBef>
                <a:spcPct val="20000"/>
              </a:spcBef>
              <a:buFont typeface="Arial" pitchFamily="34" charset="0"/>
              <a:buChar char="•"/>
            </a:pPr>
            <a:r>
              <a:rPr lang="en-US" sz="2800" b="1" dirty="0">
                <a:solidFill>
                  <a:schemeClr val="bg2"/>
                </a:solidFill>
                <a:latin typeface="Times New Roman" pitchFamily="18" charset="0"/>
                <a:cs typeface="Times New Roman" pitchFamily="18" charset="0"/>
              </a:rPr>
              <a:t>Communication and eye contact between decision makers</a:t>
            </a:r>
          </a:p>
          <a:p>
            <a:pPr marL="400050" indent="-400050" algn="l">
              <a:spcBef>
                <a:spcPct val="20000"/>
              </a:spcBef>
              <a:buFont typeface="Arial" pitchFamily="34" charset="0"/>
              <a:buChar char="•"/>
            </a:pPr>
            <a:r>
              <a:rPr lang="en-US" sz="2800" b="1" dirty="0" smtClean="0">
                <a:solidFill>
                  <a:schemeClr val="bg2"/>
                </a:solidFill>
                <a:latin typeface="Times New Roman" pitchFamily="18" charset="0"/>
                <a:cs typeface="Times New Roman" pitchFamily="18" charset="0"/>
              </a:rPr>
              <a:t>Space for:</a:t>
            </a:r>
          </a:p>
          <a:p>
            <a:pPr marL="857250" lvl="1" indent="-400050">
              <a:spcBef>
                <a:spcPct val="20000"/>
              </a:spcBef>
              <a:buFont typeface="Wingdings" pitchFamily="2" charset="2"/>
              <a:buChar char="§"/>
            </a:pPr>
            <a:r>
              <a:rPr lang="en-US" sz="2400" b="1" dirty="0" smtClean="0">
                <a:solidFill>
                  <a:schemeClr val="bg2"/>
                </a:solidFill>
                <a:latin typeface="Times New Roman" pitchFamily="18" charset="0"/>
                <a:cs typeface="Times New Roman" pitchFamily="18" charset="0"/>
              </a:rPr>
              <a:t>Operational </a:t>
            </a:r>
          </a:p>
          <a:p>
            <a:pPr marL="857250" lvl="1" indent="-400050">
              <a:spcBef>
                <a:spcPct val="20000"/>
              </a:spcBef>
            </a:pPr>
            <a:r>
              <a:rPr lang="en-US" sz="2400" b="1" dirty="0" smtClean="0">
                <a:solidFill>
                  <a:schemeClr val="bg2"/>
                </a:solidFill>
                <a:latin typeface="Times New Roman" pitchFamily="18" charset="0"/>
                <a:cs typeface="Times New Roman" pitchFamily="18" charset="0"/>
              </a:rPr>
              <a:t>      Coordination</a:t>
            </a:r>
            <a:endParaRPr lang="en-US" sz="2400" b="1" dirty="0">
              <a:solidFill>
                <a:schemeClr val="bg2"/>
              </a:solidFill>
              <a:latin typeface="Times New Roman" pitchFamily="18" charset="0"/>
              <a:cs typeface="Times New Roman" pitchFamily="18" charset="0"/>
            </a:endParaRPr>
          </a:p>
          <a:p>
            <a:pPr marL="857250" lvl="1" indent="-400050">
              <a:spcBef>
                <a:spcPct val="20000"/>
              </a:spcBef>
              <a:buFont typeface="Wingdings" pitchFamily="2" charset="2"/>
              <a:buChar char="§"/>
            </a:pPr>
            <a:r>
              <a:rPr lang="en-US" sz="2400" b="1" dirty="0">
                <a:solidFill>
                  <a:schemeClr val="bg2"/>
                </a:solidFill>
                <a:latin typeface="Times New Roman" pitchFamily="18" charset="0"/>
                <a:cs typeface="Times New Roman" pitchFamily="18" charset="0"/>
              </a:rPr>
              <a:t>Decision </a:t>
            </a:r>
            <a:r>
              <a:rPr lang="en-US" sz="2400" b="1" dirty="0" smtClean="0">
                <a:solidFill>
                  <a:schemeClr val="bg2"/>
                </a:solidFill>
                <a:latin typeface="Times New Roman" pitchFamily="18" charset="0"/>
                <a:cs typeface="Times New Roman" pitchFamily="18" charset="0"/>
              </a:rPr>
              <a:t>Making</a:t>
            </a:r>
            <a:endParaRPr lang="en-US" sz="2400" b="1" dirty="0">
              <a:solidFill>
                <a:schemeClr val="bg2"/>
              </a:solidFill>
              <a:latin typeface="Times New Roman" pitchFamily="18" charset="0"/>
              <a:cs typeface="Times New Roman" pitchFamily="18" charset="0"/>
            </a:endParaRPr>
          </a:p>
          <a:p>
            <a:pPr marL="857250" lvl="1" indent="-400050">
              <a:spcBef>
                <a:spcPct val="20000"/>
              </a:spcBef>
              <a:buFont typeface="Wingdings" pitchFamily="2" charset="2"/>
              <a:buChar char="§"/>
            </a:pPr>
            <a:r>
              <a:rPr lang="en-US" sz="2400" b="1" dirty="0">
                <a:solidFill>
                  <a:schemeClr val="bg2"/>
                </a:solidFill>
                <a:latin typeface="Times New Roman" pitchFamily="18" charset="0"/>
                <a:cs typeface="Times New Roman" pitchFamily="18" charset="0"/>
              </a:rPr>
              <a:t>Collaboration </a:t>
            </a:r>
          </a:p>
          <a:p>
            <a:pPr marL="857250" lvl="1" indent="-400050">
              <a:spcBef>
                <a:spcPct val="20000"/>
              </a:spcBef>
              <a:buFont typeface="Wingdings" pitchFamily="2" charset="2"/>
              <a:buChar char="§"/>
            </a:pPr>
            <a:r>
              <a:rPr lang="en-US" sz="2400" b="1" dirty="0" smtClean="0">
                <a:solidFill>
                  <a:schemeClr val="bg2"/>
                </a:solidFill>
                <a:latin typeface="Times New Roman" pitchFamily="18" charset="0"/>
                <a:cs typeface="Times New Roman" pitchFamily="18" charset="0"/>
              </a:rPr>
              <a:t>Communications</a:t>
            </a:r>
            <a:endParaRPr lang="en-US" sz="2400" b="1" dirty="0">
              <a:solidFill>
                <a:schemeClr val="bg2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6629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0" y="2362200"/>
            <a:ext cx="4976191" cy="398526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385504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152400"/>
            <a:ext cx="6096000" cy="1143000"/>
          </a:xfrm>
        </p:spPr>
        <p:txBody>
          <a:bodyPr/>
          <a:lstStyle/>
          <a:p>
            <a:r>
              <a:rPr lang="en-US" sz="4000" b="1" dirty="0" smtClean="0">
                <a:latin typeface="Times New Roman" pitchFamily="18" charset="0"/>
                <a:cs typeface="Times New Roman" pitchFamily="18" charset="0"/>
              </a:rPr>
              <a:t>CDC EOC 1</a:t>
            </a:r>
            <a:endParaRPr lang="en-US" sz="40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3342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63600" y="914400"/>
            <a:ext cx="7391400" cy="554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526540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81000"/>
            <a:ext cx="6096000" cy="838200"/>
          </a:xfrm>
        </p:spPr>
        <p:txBody>
          <a:bodyPr/>
          <a:lstStyle/>
          <a:p>
            <a:r>
              <a:rPr lang="en-US" sz="4000" b="1" dirty="0" smtClean="0">
                <a:latin typeface="Times New Roman" pitchFamily="18" charset="0"/>
                <a:cs typeface="Times New Roman" pitchFamily="18" charset="0"/>
              </a:rPr>
              <a:t> CDC EOC 21</a:t>
            </a:r>
            <a:endParaRPr lang="en-US" sz="40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3312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0" y="1143000"/>
            <a:ext cx="75438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510007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304800"/>
            <a:ext cx="6096000" cy="1143000"/>
          </a:xfrm>
        </p:spPr>
        <p:txBody>
          <a:bodyPr/>
          <a:lstStyle/>
          <a:p>
            <a:r>
              <a:rPr lang="en-US" sz="4000" b="1" dirty="0" smtClean="0">
                <a:latin typeface="Times New Roman" pitchFamily="18" charset="0"/>
                <a:cs typeface="Times New Roman" pitchFamily="18" charset="0"/>
              </a:rPr>
              <a:t>CDC EOC 21</a:t>
            </a:r>
            <a:endParaRPr lang="en-US" sz="40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3322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0" y="973881"/>
            <a:ext cx="7825429" cy="55031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699245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sz="4000" b="1" dirty="0" smtClean="0">
                <a:latin typeface="Times New Roman" pitchFamily="18" charset="0"/>
              </a:rPr>
              <a:t>Design Considerations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buFontTx/>
              <a:buChar char="•"/>
            </a:pPr>
            <a:r>
              <a:rPr lang="en-US" b="1" dirty="0" smtClean="0">
                <a:latin typeface="Times New Roman" pitchFamily="18" charset="0"/>
              </a:rPr>
              <a:t>Executive office space</a:t>
            </a:r>
          </a:p>
          <a:p>
            <a:pPr eaLnBrk="1" hangingPunct="1">
              <a:lnSpc>
                <a:spcPct val="90000"/>
              </a:lnSpc>
              <a:buFontTx/>
              <a:buChar char="•"/>
            </a:pPr>
            <a:r>
              <a:rPr lang="en-US" b="1" dirty="0" smtClean="0">
                <a:latin typeface="Times New Roman" pitchFamily="18" charset="0"/>
              </a:rPr>
              <a:t>Staff seating</a:t>
            </a:r>
          </a:p>
          <a:p>
            <a:pPr eaLnBrk="1" hangingPunct="1">
              <a:lnSpc>
                <a:spcPct val="90000"/>
              </a:lnSpc>
              <a:buFontTx/>
              <a:buChar char="•"/>
            </a:pPr>
            <a:r>
              <a:rPr lang="en-US" b="1" dirty="0" smtClean="0">
                <a:latin typeface="Times New Roman" pitchFamily="18" charset="0"/>
              </a:rPr>
              <a:t>Computers, phones, printers, fax machines</a:t>
            </a:r>
          </a:p>
          <a:p>
            <a:pPr eaLnBrk="1" hangingPunct="1">
              <a:lnSpc>
                <a:spcPct val="90000"/>
              </a:lnSpc>
              <a:buFontTx/>
              <a:buChar char="•"/>
            </a:pPr>
            <a:r>
              <a:rPr lang="en-US" b="1" dirty="0" smtClean="0">
                <a:latin typeface="Times New Roman" pitchFamily="18" charset="0"/>
              </a:rPr>
              <a:t>Break-out or meeting rooms for teams</a:t>
            </a:r>
          </a:p>
          <a:p>
            <a:pPr eaLnBrk="1" hangingPunct="1">
              <a:lnSpc>
                <a:spcPct val="90000"/>
              </a:lnSpc>
              <a:buFontTx/>
              <a:buChar char="•"/>
            </a:pPr>
            <a:r>
              <a:rPr lang="en-US" b="1" dirty="0" smtClean="0">
                <a:latin typeface="Times New Roman" pitchFamily="18" charset="0"/>
              </a:rPr>
              <a:t>Special use rooms: Press room, communications</a:t>
            </a:r>
          </a:p>
          <a:p>
            <a:pPr eaLnBrk="1" hangingPunct="1">
              <a:lnSpc>
                <a:spcPct val="90000"/>
              </a:lnSpc>
              <a:buFontTx/>
              <a:buChar char="•"/>
            </a:pPr>
            <a:r>
              <a:rPr lang="en-US" b="1" dirty="0" smtClean="0">
                <a:latin typeface="Times New Roman" pitchFamily="18" charset="0"/>
              </a:rPr>
              <a:t>Hygiene space</a:t>
            </a:r>
          </a:p>
          <a:p>
            <a:pPr eaLnBrk="1" hangingPunct="1">
              <a:lnSpc>
                <a:spcPct val="90000"/>
              </a:lnSpc>
              <a:buFontTx/>
              <a:buChar char="•"/>
            </a:pPr>
            <a:r>
              <a:rPr lang="en-US" b="1" dirty="0" smtClean="0">
                <a:latin typeface="Times New Roman" pitchFamily="18" charset="0"/>
              </a:rPr>
              <a:t>Sleeping quarters</a:t>
            </a:r>
          </a:p>
          <a:p>
            <a:pPr eaLnBrk="1" hangingPunct="1">
              <a:lnSpc>
                <a:spcPct val="90000"/>
              </a:lnSpc>
              <a:buFontTx/>
              <a:buChar char="•"/>
            </a:pPr>
            <a:r>
              <a:rPr lang="en-US" b="1" dirty="0" smtClean="0">
                <a:latin typeface="Times New Roman" pitchFamily="18" charset="0"/>
              </a:rPr>
              <a:t>Food service and eating space</a:t>
            </a:r>
          </a:p>
          <a:p>
            <a:pPr eaLnBrk="1" hangingPunct="1">
              <a:lnSpc>
                <a:spcPct val="90000"/>
              </a:lnSpc>
              <a:buFontTx/>
              <a:buChar char="•"/>
            </a:pPr>
            <a:r>
              <a:rPr lang="en-US" b="1" dirty="0" smtClean="0">
                <a:latin typeface="Times New Roman" pitchFamily="18" charset="0"/>
              </a:rPr>
              <a:t>Environment: Noise level, air quality</a:t>
            </a:r>
          </a:p>
          <a:p>
            <a:pPr eaLnBrk="1" hangingPunct="1">
              <a:lnSpc>
                <a:spcPct val="90000"/>
              </a:lnSpc>
              <a:buFontTx/>
              <a:buChar char="•"/>
            </a:pPr>
            <a:endParaRPr lang="en-US" b="1" dirty="0" smtClean="0">
              <a:latin typeface="Times New Roman" pitchFamily="18" charset="0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652" name="Rectangle 4"/>
          <p:cNvSpPr>
            <a:spLocks noChangeArrowheads="1"/>
          </p:cNvSpPr>
          <p:nvPr/>
        </p:nvSpPr>
        <p:spPr bwMode="auto">
          <a:xfrm>
            <a:off x="5181600" y="2209800"/>
            <a:ext cx="37338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450850" indent="-450850" algn="l">
              <a:lnSpc>
                <a:spcPct val="90000"/>
              </a:lnSpc>
              <a:spcBef>
                <a:spcPct val="20000"/>
              </a:spcBef>
              <a:buFont typeface="Wingdings" pitchFamily="2" charset="2"/>
              <a:buNone/>
            </a:pPr>
            <a:endParaRPr lang="en-US" sz="2800" b="0">
              <a:solidFill>
                <a:schemeClr val="bg1"/>
              </a:solidFill>
              <a:latin typeface="Verdana" pitchFamily="34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18528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462" y="17462"/>
            <a:ext cx="9126855" cy="0"/>
          </a:xfrm>
          <a:custGeom>
            <a:avLst/>
            <a:gdLst/>
            <a:ahLst/>
            <a:cxnLst/>
            <a:rect l="l" t="t" r="r" b="b"/>
            <a:pathLst>
              <a:path w="9126855">
                <a:moveTo>
                  <a:pt x="0" y="0"/>
                </a:moveTo>
                <a:lnTo>
                  <a:pt x="9126537" y="0"/>
                </a:lnTo>
              </a:path>
            </a:pathLst>
          </a:custGeom>
          <a:ln w="19050">
            <a:solidFill>
              <a:srgbClr val="4C4C4C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/>
          <p:nvPr/>
        </p:nvSpPr>
        <p:spPr>
          <a:xfrm>
            <a:off x="17462" y="17462"/>
            <a:ext cx="0" cy="6840855"/>
          </a:xfrm>
          <a:custGeom>
            <a:avLst/>
            <a:gdLst/>
            <a:ahLst/>
            <a:cxnLst/>
            <a:rect l="l" t="t" r="r" b="b"/>
            <a:pathLst>
              <a:path h="6840855">
                <a:moveTo>
                  <a:pt x="0" y="6840537"/>
                </a:moveTo>
                <a:lnTo>
                  <a:pt x="0" y="0"/>
                </a:lnTo>
              </a:path>
            </a:pathLst>
          </a:custGeom>
          <a:ln w="19050">
            <a:solidFill>
              <a:srgbClr val="4C4C4C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/>
        </p:nvSpPr>
        <p:spPr>
          <a:xfrm>
            <a:off x="0" y="0"/>
            <a:ext cx="9140825" cy="6850380"/>
          </a:xfrm>
          <a:custGeom>
            <a:avLst/>
            <a:gdLst/>
            <a:ahLst/>
            <a:cxnLst/>
            <a:rect l="l" t="t" r="r" b="b"/>
            <a:pathLst>
              <a:path w="9140825" h="6850380">
                <a:moveTo>
                  <a:pt x="0" y="0"/>
                </a:moveTo>
                <a:lnTo>
                  <a:pt x="9140825" y="0"/>
                </a:lnTo>
                <a:lnTo>
                  <a:pt x="9140825" y="6850062"/>
                </a:lnTo>
                <a:lnTo>
                  <a:pt x="0" y="6850062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98A4AF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8321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latin typeface="Times New Roman"/>
                <a:cs typeface="Times New Roman"/>
              </a:rPr>
              <a:t>E</a:t>
            </a:r>
            <a:r>
              <a:rPr dirty="0">
                <a:latin typeface="Times New Roman"/>
                <a:cs typeface="Times New Roman"/>
              </a:rPr>
              <a:t>OC</a:t>
            </a:r>
            <a:r>
              <a:rPr spc="-15" dirty="0">
                <a:latin typeface="Times New Roman"/>
                <a:cs typeface="Times New Roman"/>
              </a:rPr>
              <a:t> </a:t>
            </a:r>
            <a:r>
              <a:rPr spc="-5" dirty="0" smtClean="0">
                <a:latin typeface="Times New Roman"/>
                <a:cs typeface="Times New Roman"/>
              </a:rPr>
              <a:t>L</a:t>
            </a:r>
            <a:r>
              <a:rPr dirty="0" smtClean="0">
                <a:latin typeface="Times New Roman"/>
                <a:cs typeface="Times New Roman"/>
              </a:rPr>
              <a:t>oc</a:t>
            </a:r>
            <a:r>
              <a:rPr spc="5" dirty="0" smtClean="0">
                <a:latin typeface="Times New Roman"/>
                <a:cs typeface="Times New Roman"/>
              </a:rPr>
              <a:t>a</a:t>
            </a:r>
            <a:r>
              <a:rPr dirty="0" smtClean="0">
                <a:latin typeface="Times New Roman"/>
                <a:cs typeface="Times New Roman"/>
              </a:rPr>
              <a:t>ti</a:t>
            </a:r>
            <a:r>
              <a:rPr spc="5" dirty="0" smtClean="0">
                <a:latin typeface="Times New Roman"/>
                <a:cs typeface="Times New Roman"/>
              </a:rPr>
              <a:t>o</a:t>
            </a:r>
            <a:r>
              <a:rPr dirty="0" smtClean="0">
                <a:latin typeface="Times New Roman"/>
                <a:cs typeface="Times New Roman"/>
              </a:rPr>
              <a:t>n</a:t>
            </a:r>
            <a:endParaRPr spc="5" dirty="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6350" indent="635">
              <a:lnSpc>
                <a:spcPct val="100000"/>
              </a:lnSpc>
            </a:pPr>
            <a:r>
              <a:rPr dirty="0">
                <a:latin typeface="Arial"/>
                <a:cs typeface="Arial"/>
              </a:rPr>
              <a:t>W</a:t>
            </a:r>
            <a:r>
              <a:rPr spc="5" dirty="0">
                <a:latin typeface="Arial"/>
                <a:cs typeface="Arial"/>
              </a:rPr>
              <a:t>ha</a:t>
            </a:r>
            <a:r>
              <a:rPr dirty="0">
                <a:latin typeface="Arial"/>
                <a:cs typeface="Arial"/>
              </a:rPr>
              <a:t>t</a:t>
            </a:r>
            <a:r>
              <a:rPr spc="-35" dirty="0">
                <a:latin typeface="Arial"/>
                <a:cs typeface="Arial"/>
              </a:rPr>
              <a:t> </a:t>
            </a:r>
            <a:r>
              <a:rPr spc="-5" dirty="0">
                <a:latin typeface="Arial"/>
                <a:cs typeface="Arial"/>
              </a:rPr>
              <a:t>f</a:t>
            </a:r>
            <a:r>
              <a:rPr spc="5" dirty="0">
                <a:latin typeface="Arial"/>
                <a:cs typeface="Arial"/>
              </a:rPr>
              <a:t>ac</a:t>
            </a:r>
            <a:r>
              <a:rPr spc="-5" dirty="0">
                <a:latin typeface="Arial"/>
                <a:cs typeface="Arial"/>
              </a:rPr>
              <a:t>t</a:t>
            </a:r>
            <a:r>
              <a:rPr spc="5" dirty="0">
                <a:latin typeface="Arial"/>
                <a:cs typeface="Arial"/>
              </a:rPr>
              <a:t>o</a:t>
            </a:r>
            <a:r>
              <a:rPr spc="-10" dirty="0">
                <a:latin typeface="Arial"/>
                <a:cs typeface="Arial"/>
              </a:rPr>
              <a:t>r</a:t>
            </a:r>
            <a:r>
              <a:rPr dirty="0">
                <a:latin typeface="Arial"/>
                <a:cs typeface="Arial"/>
              </a:rPr>
              <a:t>s</a:t>
            </a:r>
            <a:r>
              <a:rPr spc="-10" dirty="0">
                <a:latin typeface="Arial"/>
                <a:cs typeface="Arial"/>
              </a:rPr>
              <a:t> </a:t>
            </a:r>
            <a:r>
              <a:rPr spc="5" dirty="0">
                <a:latin typeface="Arial"/>
                <a:cs typeface="Arial"/>
              </a:rPr>
              <a:t>d</a:t>
            </a:r>
            <a:r>
              <a:rPr spc="-10" dirty="0">
                <a:latin typeface="Arial"/>
                <a:cs typeface="Arial"/>
              </a:rPr>
              <a:t>i</a:t>
            </a:r>
            <a:r>
              <a:rPr dirty="0">
                <a:latin typeface="Arial"/>
                <a:cs typeface="Arial"/>
              </a:rPr>
              <a:t>d</a:t>
            </a:r>
            <a:r>
              <a:rPr spc="-10" dirty="0">
                <a:latin typeface="Arial"/>
                <a:cs typeface="Arial"/>
              </a:rPr>
              <a:t> </a:t>
            </a:r>
            <a:r>
              <a:rPr spc="-25" dirty="0">
                <a:latin typeface="Arial"/>
                <a:cs typeface="Arial"/>
              </a:rPr>
              <a:t>y</a:t>
            </a:r>
            <a:r>
              <a:rPr spc="5" dirty="0">
                <a:latin typeface="Arial"/>
                <a:cs typeface="Arial"/>
              </a:rPr>
              <a:t>our </a:t>
            </a:r>
            <a:r>
              <a:rPr spc="-10" dirty="0">
                <a:latin typeface="Arial"/>
                <a:cs typeface="Arial"/>
              </a:rPr>
              <a:t>j</a:t>
            </a:r>
            <a:r>
              <a:rPr spc="5" dirty="0">
                <a:latin typeface="Arial"/>
                <a:cs typeface="Arial"/>
              </a:rPr>
              <a:t>u</a:t>
            </a:r>
            <a:r>
              <a:rPr spc="-10" dirty="0">
                <a:latin typeface="Arial"/>
                <a:cs typeface="Arial"/>
              </a:rPr>
              <a:t>ri</a:t>
            </a:r>
            <a:r>
              <a:rPr spc="5" dirty="0">
                <a:latin typeface="Arial"/>
                <a:cs typeface="Arial"/>
              </a:rPr>
              <a:t>sd</a:t>
            </a:r>
            <a:r>
              <a:rPr spc="-10" dirty="0">
                <a:latin typeface="Arial"/>
                <a:cs typeface="Arial"/>
              </a:rPr>
              <a:t>i</a:t>
            </a:r>
            <a:r>
              <a:rPr spc="5" dirty="0">
                <a:latin typeface="Arial"/>
                <a:cs typeface="Arial"/>
              </a:rPr>
              <a:t>c</a:t>
            </a:r>
            <a:r>
              <a:rPr spc="-5" dirty="0">
                <a:latin typeface="Arial"/>
                <a:cs typeface="Arial"/>
              </a:rPr>
              <a:t>t</a:t>
            </a:r>
            <a:r>
              <a:rPr spc="-10" dirty="0">
                <a:latin typeface="Arial"/>
                <a:cs typeface="Arial"/>
              </a:rPr>
              <a:t>i</a:t>
            </a:r>
            <a:r>
              <a:rPr spc="5" dirty="0">
                <a:latin typeface="Arial"/>
                <a:cs typeface="Arial"/>
              </a:rPr>
              <a:t>o</a:t>
            </a:r>
            <a:r>
              <a:rPr dirty="0">
                <a:latin typeface="Arial"/>
                <a:cs typeface="Arial"/>
              </a:rPr>
              <a:t>n</a:t>
            </a:r>
            <a:r>
              <a:rPr spc="-25" dirty="0">
                <a:latin typeface="Arial"/>
                <a:cs typeface="Arial"/>
              </a:rPr>
              <a:t> </a:t>
            </a:r>
            <a:r>
              <a:rPr spc="5" dirty="0" smtClean="0">
                <a:latin typeface="Arial"/>
                <a:cs typeface="Arial"/>
              </a:rPr>
              <a:t>cons</a:t>
            </a:r>
            <a:r>
              <a:rPr spc="-10" dirty="0" smtClean="0">
                <a:latin typeface="Arial"/>
                <a:cs typeface="Arial"/>
              </a:rPr>
              <a:t>i</a:t>
            </a:r>
            <a:r>
              <a:rPr spc="5" dirty="0" smtClean="0">
                <a:latin typeface="Arial"/>
                <a:cs typeface="Arial"/>
              </a:rPr>
              <a:t>der</a:t>
            </a:r>
            <a:r>
              <a:rPr lang="en-US" spc="5" dirty="0" smtClean="0">
                <a:latin typeface="Arial"/>
                <a:cs typeface="Arial"/>
              </a:rPr>
              <a:t>  </a:t>
            </a:r>
            <a:r>
              <a:rPr spc="25" dirty="0" smtClean="0">
                <a:latin typeface="Arial"/>
                <a:cs typeface="Arial"/>
              </a:rPr>
              <a:t>w</a:t>
            </a:r>
            <a:r>
              <a:rPr spc="5" dirty="0" smtClean="0">
                <a:latin typeface="Arial"/>
                <a:cs typeface="Arial"/>
              </a:rPr>
              <a:t>he</a:t>
            </a:r>
            <a:r>
              <a:rPr dirty="0" smtClean="0">
                <a:latin typeface="Arial"/>
                <a:cs typeface="Arial"/>
              </a:rPr>
              <a:t>n</a:t>
            </a:r>
            <a:r>
              <a:rPr spc="-15" dirty="0" smtClean="0">
                <a:latin typeface="Arial"/>
                <a:cs typeface="Arial"/>
              </a:rPr>
              <a:t> </a:t>
            </a:r>
            <a:r>
              <a:rPr spc="5" dirty="0">
                <a:latin typeface="Arial"/>
                <a:cs typeface="Arial"/>
              </a:rPr>
              <a:t>se</a:t>
            </a:r>
            <a:r>
              <a:rPr spc="-10" dirty="0">
                <a:latin typeface="Arial"/>
                <a:cs typeface="Arial"/>
              </a:rPr>
              <a:t>l</a:t>
            </a:r>
            <a:r>
              <a:rPr spc="5" dirty="0">
                <a:latin typeface="Arial"/>
                <a:cs typeface="Arial"/>
              </a:rPr>
              <a:t>ec</a:t>
            </a:r>
            <a:r>
              <a:rPr spc="-5" dirty="0">
                <a:latin typeface="Arial"/>
                <a:cs typeface="Arial"/>
              </a:rPr>
              <a:t>t</a:t>
            </a:r>
            <a:r>
              <a:rPr spc="-10" dirty="0">
                <a:latin typeface="Arial"/>
                <a:cs typeface="Arial"/>
              </a:rPr>
              <a:t>i</a:t>
            </a:r>
            <a:r>
              <a:rPr spc="5" dirty="0">
                <a:latin typeface="Arial"/>
                <a:cs typeface="Arial"/>
              </a:rPr>
              <a:t>n</a:t>
            </a:r>
            <a:r>
              <a:rPr dirty="0">
                <a:latin typeface="Arial"/>
                <a:cs typeface="Arial"/>
              </a:rPr>
              <a:t>g</a:t>
            </a:r>
            <a:r>
              <a:rPr spc="-10" dirty="0">
                <a:latin typeface="Arial"/>
                <a:cs typeface="Arial"/>
              </a:rPr>
              <a:t> </a:t>
            </a:r>
            <a:r>
              <a:rPr dirty="0">
                <a:latin typeface="Arial"/>
                <a:cs typeface="Arial"/>
              </a:rPr>
              <a:t>a</a:t>
            </a:r>
            <a:r>
              <a:rPr spc="-35" dirty="0">
                <a:latin typeface="Arial"/>
                <a:cs typeface="Arial"/>
              </a:rPr>
              <a:t> </a:t>
            </a:r>
            <a:r>
              <a:rPr spc="-5" dirty="0">
                <a:latin typeface="Arial"/>
                <a:cs typeface="Arial"/>
              </a:rPr>
              <a:t>f</a:t>
            </a:r>
            <a:r>
              <a:rPr spc="5" dirty="0">
                <a:latin typeface="Arial"/>
                <a:cs typeface="Arial"/>
              </a:rPr>
              <a:t>ac</a:t>
            </a:r>
            <a:r>
              <a:rPr spc="-10" dirty="0">
                <a:latin typeface="Arial"/>
                <a:cs typeface="Arial"/>
              </a:rPr>
              <a:t>ili</a:t>
            </a:r>
            <a:r>
              <a:rPr spc="-5" dirty="0">
                <a:latin typeface="Arial"/>
                <a:cs typeface="Arial"/>
              </a:rPr>
              <a:t>t</a:t>
            </a:r>
            <a:r>
              <a:rPr dirty="0">
                <a:latin typeface="Arial"/>
                <a:cs typeface="Arial"/>
              </a:rPr>
              <a:t>y </a:t>
            </a:r>
            <a:r>
              <a:rPr spc="-5" dirty="0">
                <a:latin typeface="Arial"/>
                <a:cs typeface="Arial"/>
              </a:rPr>
              <a:t>f</a:t>
            </a:r>
            <a:r>
              <a:rPr spc="5" dirty="0">
                <a:latin typeface="Arial"/>
                <a:cs typeface="Arial"/>
              </a:rPr>
              <a:t>o</a:t>
            </a:r>
            <a:r>
              <a:rPr dirty="0">
                <a:latin typeface="Arial"/>
                <a:cs typeface="Arial"/>
              </a:rPr>
              <a:t>r</a:t>
            </a:r>
            <a:r>
              <a:rPr spc="-20" dirty="0">
                <a:latin typeface="Arial"/>
                <a:cs typeface="Arial"/>
              </a:rPr>
              <a:t> </a:t>
            </a:r>
            <a:r>
              <a:rPr spc="-10" dirty="0">
                <a:latin typeface="Arial"/>
                <a:cs typeface="Arial"/>
              </a:rPr>
              <a:t>i</a:t>
            </a:r>
            <a:r>
              <a:rPr spc="-5" dirty="0">
                <a:latin typeface="Arial"/>
                <a:cs typeface="Arial"/>
              </a:rPr>
              <a:t>t</a:t>
            </a:r>
            <a:r>
              <a:rPr dirty="0">
                <a:latin typeface="Arial"/>
                <a:cs typeface="Arial"/>
              </a:rPr>
              <a:t>s EOC</a:t>
            </a:r>
            <a:r>
              <a:rPr dirty="0" smtClean="0">
                <a:latin typeface="Arial"/>
                <a:cs typeface="Arial"/>
              </a:rPr>
              <a:t>?</a:t>
            </a:r>
            <a:endParaRPr lang="en-US" dirty="0" smtClean="0">
              <a:latin typeface="Arial"/>
              <a:cs typeface="Arial"/>
            </a:endParaRPr>
          </a:p>
          <a:p>
            <a:pPr marL="869950" lvl="1" indent="-457200">
              <a:buFont typeface="Arial" panose="020B0604020202020204" pitchFamily="34" charset="0"/>
              <a:buChar char="•"/>
              <a:tabLst>
                <a:tab pos="361950" algn="l"/>
              </a:tabLst>
            </a:pPr>
            <a:r>
              <a:rPr lang="en-US" sz="2200" dirty="0">
                <a:latin typeface="Arial"/>
                <a:cs typeface="Arial"/>
              </a:rPr>
              <a:t>A</a:t>
            </a:r>
            <a:r>
              <a:rPr lang="en-US" sz="2200" spc="5" dirty="0">
                <a:latin typeface="Arial"/>
                <a:cs typeface="Arial"/>
              </a:rPr>
              <a:t>ccess</a:t>
            </a:r>
            <a:r>
              <a:rPr lang="en-US" sz="2200" spc="-10" dirty="0">
                <a:latin typeface="Arial"/>
                <a:cs typeface="Arial"/>
              </a:rPr>
              <a:t>i</a:t>
            </a:r>
            <a:r>
              <a:rPr lang="en-US" sz="2200" spc="5" dirty="0">
                <a:latin typeface="Arial"/>
                <a:cs typeface="Arial"/>
              </a:rPr>
              <a:t>b</a:t>
            </a:r>
            <a:r>
              <a:rPr lang="en-US" sz="2200" spc="-10" dirty="0">
                <a:latin typeface="Arial"/>
                <a:cs typeface="Arial"/>
              </a:rPr>
              <a:t>ili</a:t>
            </a:r>
            <a:r>
              <a:rPr lang="en-US" sz="2200" spc="-5" dirty="0">
                <a:latin typeface="Arial"/>
                <a:cs typeface="Arial"/>
              </a:rPr>
              <a:t>t</a:t>
            </a:r>
            <a:r>
              <a:rPr lang="en-US" sz="2200" dirty="0">
                <a:latin typeface="Arial"/>
                <a:cs typeface="Arial"/>
              </a:rPr>
              <a:t>y</a:t>
            </a:r>
          </a:p>
          <a:p>
            <a:pPr marL="869950" lvl="1" indent="-457200">
              <a:spcBef>
                <a:spcPts val="935"/>
              </a:spcBef>
              <a:buFont typeface="Arial" panose="020B0604020202020204" pitchFamily="34" charset="0"/>
              <a:buChar char="•"/>
              <a:tabLst>
                <a:tab pos="361950" algn="l"/>
              </a:tabLst>
            </a:pPr>
            <a:r>
              <a:rPr lang="en-US" sz="2200" dirty="0">
                <a:latin typeface="Arial"/>
                <a:cs typeface="Arial"/>
              </a:rPr>
              <a:t>S</a:t>
            </a:r>
            <a:r>
              <a:rPr lang="en-US" sz="2200" spc="5" dirty="0">
                <a:latin typeface="Arial"/>
                <a:cs typeface="Arial"/>
              </a:rPr>
              <a:t>a</a:t>
            </a:r>
            <a:r>
              <a:rPr lang="en-US" sz="2200" spc="-5" dirty="0">
                <a:latin typeface="Arial"/>
                <a:cs typeface="Arial"/>
              </a:rPr>
              <a:t>f</a:t>
            </a:r>
            <a:r>
              <a:rPr lang="en-US" sz="2200" spc="5" dirty="0">
                <a:latin typeface="Arial"/>
                <a:cs typeface="Arial"/>
              </a:rPr>
              <a:t>e</a:t>
            </a:r>
            <a:r>
              <a:rPr lang="en-US" sz="2200" spc="-5" dirty="0">
                <a:latin typeface="Arial"/>
                <a:cs typeface="Arial"/>
              </a:rPr>
              <a:t>ty</a:t>
            </a:r>
            <a:endParaRPr lang="en-US" sz="2200" dirty="0">
              <a:latin typeface="Arial"/>
              <a:cs typeface="Arial"/>
            </a:endParaRPr>
          </a:p>
          <a:p>
            <a:pPr marL="869950" lvl="1" indent="-457200">
              <a:spcBef>
                <a:spcPts val="935"/>
              </a:spcBef>
              <a:buFont typeface="Arial" panose="020B0604020202020204" pitchFamily="34" charset="0"/>
              <a:buChar char="•"/>
              <a:tabLst>
                <a:tab pos="361950" algn="l"/>
              </a:tabLst>
            </a:pPr>
            <a:r>
              <a:rPr lang="en-US" sz="2200" dirty="0">
                <a:latin typeface="Arial"/>
                <a:cs typeface="Arial"/>
              </a:rPr>
              <a:t>S</a:t>
            </a:r>
            <a:r>
              <a:rPr lang="en-US" sz="2200" spc="-10" dirty="0">
                <a:latin typeface="Arial"/>
                <a:cs typeface="Arial"/>
              </a:rPr>
              <a:t>i</a:t>
            </a:r>
            <a:r>
              <a:rPr lang="en-US" sz="2200" spc="5" dirty="0">
                <a:latin typeface="Arial"/>
                <a:cs typeface="Arial"/>
              </a:rPr>
              <a:t>z</a:t>
            </a:r>
            <a:r>
              <a:rPr lang="en-US" sz="2200" dirty="0">
                <a:latin typeface="Arial"/>
                <a:cs typeface="Arial"/>
              </a:rPr>
              <a:t>e</a:t>
            </a:r>
          </a:p>
          <a:p>
            <a:pPr marL="869950" lvl="1" indent="-457200">
              <a:spcBef>
                <a:spcPts val="935"/>
              </a:spcBef>
              <a:buFont typeface="Arial" panose="020B0604020202020204" pitchFamily="34" charset="0"/>
              <a:buChar char="•"/>
              <a:tabLst>
                <a:tab pos="361950" algn="l"/>
              </a:tabLst>
            </a:pPr>
            <a:r>
              <a:rPr lang="en-US" sz="2200" dirty="0">
                <a:latin typeface="Arial"/>
                <a:cs typeface="Arial"/>
              </a:rPr>
              <a:t>S</a:t>
            </a:r>
            <a:r>
              <a:rPr lang="en-US" sz="2200" spc="-25" dirty="0">
                <a:latin typeface="Arial"/>
                <a:cs typeface="Arial"/>
              </a:rPr>
              <a:t>y</a:t>
            </a:r>
            <a:r>
              <a:rPr lang="en-US" sz="2200" spc="5" dirty="0">
                <a:latin typeface="Arial"/>
                <a:cs typeface="Arial"/>
              </a:rPr>
              <a:t>s</a:t>
            </a:r>
            <a:r>
              <a:rPr lang="en-US" sz="2200" spc="-5" dirty="0">
                <a:latin typeface="Arial"/>
                <a:cs typeface="Arial"/>
              </a:rPr>
              <a:t>t</a:t>
            </a:r>
            <a:r>
              <a:rPr lang="en-US" sz="2200" spc="5" dirty="0">
                <a:latin typeface="Arial"/>
                <a:cs typeface="Arial"/>
              </a:rPr>
              <a:t>e</a:t>
            </a:r>
            <a:r>
              <a:rPr lang="en-US" sz="2200" dirty="0">
                <a:latin typeface="Arial"/>
                <a:cs typeface="Arial"/>
              </a:rPr>
              <a:t>ms </a:t>
            </a:r>
            <a:r>
              <a:rPr lang="en-US" sz="2200" spc="5" dirty="0">
                <a:latin typeface="Arial"/>
                <a:cs typeface="Arial"/>
              </a:rPr>
              <a:t>capab</a:t>
            </a:r>
            <a:r>
              <a:rPr lang="en-US" sz="2200" spc="-10" dirty="0">
                <a:latin typeface="Arial"/>
                <a:cs typeface="Arial"/>
              </a:rPr>
              <a:t>ili</a:t>
            </a:r>
            <a:r>
              <a:rPr lang="en-US" sz="2200" spc="-5" dirty="0">
                <a:latin typeface="Arial"/>
                <a:cs typeface="Arial"/>
              </a:rPr>
              <a:t>t</a:t>
            </a:r>
            <a:r>
              <a:rPr lang="en-US" sz="2200" dirty="0">
                <a:latin typeface="Arial"/>
                <a:cs typeface="Arial"/>
              </a:rPr>
              <a:t>y</a:t>
            </a:r>
          </a:p>
          <a:p>
            <a:pPr marL="869950" lvl="1" indent="-457200">
              <a:spcBef>
                <a:spcPts val="935"/>
              </a:spcBef>
              <a:buFont typeface="Arial" panose="020B0604020202020204" pitchFamily="34" charset="0"/>
              <a:buChar char="•"/>
              <a:tabLst>
                <a:tab pos="361950" algn="l"/>
              </a:tabLst>
            </a:pPr>
            <a:r>
              <a:rPr lang="en-US" sz="2200" dirty="0">
                <a:latin typeface="Arial"/>
                <a:cs typeface="Arial"/>
              </a:rPr>
              <a:t>S</a:t>
            </a:r>
            <a:r>
              <a:rPr lang="en-US" sz="2200" spc="5" dirty="0">
                <a:latin typeface="Arial"/>
                <a:cs typeface="Arial"/>
              </a:rPr>
              <a:t>u</a:t>
            </a:r>
            <a:r>
              <a:rPr lang="en-US" sz="2200" spc="-10" dirty="0">
                <a:latin typeface="Arial"/>
                <a:cs typeface="Arial"/>
              </a:rPr>
              <a:t>r</a:t>
            </a:r>
            <a:r>
              <a:rPr lang="en-US" sz="2200" spc="5" dirty="0">
                <a:latin typeface="Arial"/>
                <a:cs typeface="Arial"/>
              </a:rPr>
              <a:t>v</a:t>
            </a:r>
            <a:r>
              <a:rPr lang="en-US" sz="2200" spc="-10" dirty="0">
                <a:latin typeface="Arial"/>
                <a:cs typeface="Arial"/>
              </a:rPr>
              <a:t>i</a:t>
            </a:r>
            <a:r>
              <a:rPr lang="en-US" sz="2200" spc="5" dirty="0">
                <a:latin typeface="Arial"/>
                <a:cs typeface="Arial"/>
              </a:rPr>
              <a:t>vab</a:t>
            </a:r>
            <a:r>
              <a:rPr lang="en-US" sz="2200" spc="-10" dirty="0">
                <a:latin typeface="Arial"/>
                <a:cs typeface="Arial"/>
              </a:rPr>
              <a:t>ili</a:t>
            </a:r>
            <a:r>
              <a:rPr lang="en-US" sz="2200" spc="-5" dirty="0">
                <a:latin typeface="Arial"/>
                <a:cs typeface="Arial"/>
              </a:rPr>
              <a:t>ty</a:t>
            </a:r>
            <a:endParaRPr lang="en-US" sz="2200" dirty="0">
              <a:latin typeface="Arial"/>
              <a:cs typeface="Arial"/>
            </a:endParaRPr>
          </a:p>
          <a:p>
            <a:pPr marL="869950" lvl="1" indent="-457200">
              <a:spcBef>
                <a:spcPts val="935"/>
              </a:spcBef>
              <a:buFont typeface="Arial" panose="020B0604020202020204" pitchFamily="34" charset="0"/>
              <a:buChar char="•"/>
              <a:tabLst>
                <a:tab pos="361950" algn="l"/>
              </a:tabLst>
            </a:pPr>
            <a:r>
              <a:rPr lang="en-US" sz="2200" dirty="0" smtClean="0">
                <a:latin typeface="Arial"/>
                <a:cs typeface="Arial"/>
              </a:rPr>
              <a:t>V</a:t>
            </a:r>
            <a:r>
              <a:rPr lang="en-US" sz="2200" spc="5" dirty="0" smtClean="0">
                <a:latin typeface="Arial"/>
                <a:cs typeface="Arial"/>
              </a:rPr>
              <a:t>e</a:t>
            </a:r>
            <a:r>
              <a:rPr lang="en-US" sz="2200" spc="-10" dirty="0" smtClean="0">
                <a:latin typeface="Arial"/>
                <a:cs typeface="Arial"/>
              </a:rPr>
              <a:t>r</a:t>
            </a:r>
            <a:r>
              <a:rPr lang="en-US" sz="2200" spc="5" dirty="0" smtClean="0">
                <a:latin typeface="Arial"/>
                <a:cs typeface="Arial"/>
              </a:rPr>
              <a:t>sa</a:t>
            </a:r>
            <a:r>
              <a:rPr lang="en-US" sz="2200" spc="-5" dirty="0" smtClean="0">
                <a:latin typeface="Arial"/>
                <a:cs typeface="Arial"/>
              </a:rPr>
              <a:t>ti</a:t>
            </a:r>
            <a:r>
              <a:rPr lang="en-US" sz="2200" spc="-10" dirty="0" smtClean="0">
                <a:latin typeface="Arial"/>
                <a:cs typeface="Arial"/>
              </a:rPr>
              <a:t>li</a:t>
            </a:r>
            <a:r>
              <a:rPr lang="en-US" sz="2200" spc="-5" dirty="0" smtClean="0">
                <a:latin typeface="Arial"/>
                <a:cs typeface="Arial"/>
              </a:rPr>
              <a:t>ty</a:t>
            </a:r>
            <a:endParaRPr dirty="0">
              <a:latin typeface="Arial"/>
              <a:cs typeface="Arial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object 10"/>
          <p:cNvSpPr txBox="1"/>
          <p:nvPr/>
        </p:nvSpPr>
        <p:spPr>
          <a:xfrm>
            <a:off x="6979137" y="6288532"/>
            <a:ext cx="1630045" cy="4381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6350" indent="1054100"/>
            <a:r>
              <a:rPr sz="1400" b="1" spc="-10" dirty="0">
                <a:solidFill>
                  <a:srgbClr val="FFFFFF"/>
                </a:solidFill>
                <a:latin typeface="Arial"/>
                <a:cs typeface="Arial"/>
              </a:rPr>
              <a:t>Un</a:t>
            </a:r>
            <a:r>
              <a:rPr sz="1400" b="1" spc="5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1400" b="1" spc="-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b="1" spc="-5" dirty="0">
                <a:solidFill>
                  <a:srgbClr val="FFFFFF"/>
                </a:solidFill>
                <a:latin typeface="Arial"/>
                <a:cs typeface="Arial"/>
              </a:rPr>
              <a:t>6</a:t>
            </a: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: </a:t>
            </a:r>
            <a:r>
              <a:rPr sz="1400" b="1" spc="-10" dirty="0">
                <a:solidFill>
                  <a:srgbClr val="FFFFFF"/>
                </a:solidFill>
                <a:latin typeface="Arial"/>
                <a:cs typeface="Arial"/>
              </a:rPr>
              <a:t>D</a:t>
            </a:r>
            <a:r>
              <a:rPr sz="1400" b="1" spc="-5" dirty="0">
                <a:solidFill>
                  <a:srgbClr val="FFFFFF"/>
                </a:solidFill>
                <a:latin typeface="Arial"/>
                <a:cs typeface="Arial"/>
              </a:rPr>
              <a:t>es</a:t>
            </a:r>
            <a:r>
              <a:rPr sz="1400" b="1" spc="5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1400" b="1" spc="-10" dirty="0">
                <a:solidFill>
                  <a:srgbClr val="FFFFFF"/>
                </a:solidFill>
                <a:latin typeface="Arial"/>
                <a:cs typeface="Arial"/>
              </a:rPr>
              <a:t>gn</a:t>
            </a:r>
            <a:r>
              <a:rPr sz="1400" b="1" spc="5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1400" b="1" spc="-10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g</a:t>
            </a:r>
            <a:r>
              <a:rPr sz="1400" b="1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1400" b="1" spc="-10" dirty="0">
                <a:solidFill>
                  <a:srgbClr val="FFFFFF"/>
                </a:solidFill>
                <a:latin typeface="Arial"/>
                <a:cs typeface="Arial"/>
              </a:rPr>
              <a:t>h</a:t>
            </a: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400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EOC</a:t>
            </a:r>
            <a:endParaRPr sz="1400">
              <a:solidFill>
                <a:prstClr val="black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2443226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462" y="17462"/>
            <a:ext cx="9126855" cy="0"/>
          </a:xfrm>
          <a:custGeom>
            <a:avLst/>
            <a:gdLst/>
            <a:ahLst/>
            <a:cxnLst/>
            <a:rect l="l" t="t" r="r" b="b"/>
            <a:pathLst>
              <a:path w="9126855">
                <a:moveTo>
                  <a:pt x="0" y="0"/>
                </a:moveTo>
                <a:lnTo>
                  <a:pt x="9126537" y="0"/>
                </a:lnTo>
              </a:path>
            </a:pathLst>
          </a:custGeom>
          <a:ln w="19050">
            <a:solidFill>
              <a:srgbClr val="4C4C4C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object 3"/>
          <p:cNvSpPr/>
          <p:nvPr/>
        </p:nvSpPr>
        <p:spPr>
          <a:xfrm>
            <a:off x="17462" y="17462"/>
            <a:ext cx="0" cy="6840855"/>
          </a:xfrm>
          <a:custGeom>
            <a:avLst/>
            <a:gdLst/>
            <a:ahLst/>
            <a:cxnLst/>
            <a:rect l="l" t="t" r="r" b="b"/>
            <a:pathLst>
              <a:path h="6840855">
                <a:moveTo>
                  <a:pt x="0" y="6840537"/>
                </a:moveTo>
                <a:lnTo>
                  <a:pt x="0" y="0"/>
                </a:lnTo>
              </a:path>
            </a:pathLst>
          </a:custGeom>
          <a:ln w="19050">
            <a:solidFill>
              <a:srgbClr val="4C4C4C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6" name="object 6"/>
          <p:cNvSpPr/>
          <p:nvPr/>
        </p:nvSpPr>
        <p:spPr>
          <a:xfrm>
            <a:off x="0" y="0"/>
            <a:ext cx="9140825" cy="6850380"/>
          </a:xfrm>
          <a:custGeom>
            <a:avLst/>
            <a:gdLst/>
            <a:ahLst/>
            <a:cxnLst/>
            <a:rect l="l" t="t" r="r" b="b"/>
            <a:pathLst>
              <a:path w="9140825" h="6850380">
                <a:moveTo>
                  <a:pt x="0" y="0"/>
                </a:moveTo>
                <a:lnTo>
                  <a:pt x="9140825" y="0"/>
                </a:lnTo>
                <a:lnTo>
                  <a:pt x="9140825" y="6850062"/>
                </a:lnTo>
                <a:lnTo>
                  <a:pt x="0" y="6850062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98A4AF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963084"/>
          </a:xfrm>
          <a:prstGeom prst="rect">
            <a:avLst/>
          </a:prstGeom>
        </p:spPr>
        <p:txBody>
          <a:bodyPr vert="horz" wrap="square" lIns="0" tIns="28321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chemeClr val="bg1"/>
                </a:solidFill>
                <a:latin typeface="Times New Roman"/>
                <a:cs typeface="Times New Roman"/>
              </a:rPr>
              <a:t>B</a:t>
            </a:r>
            <a:r>
              <a:rPr spc="5" dirty="0">
                <a:solidFill>
                  <a:schemeClr val="bg1"/>
                </a:solidFill>
                <a:latin typeface="Times New Roman"/>
                <a:cs typeface="Times New Roman"/>
              </a:rPr>
              <a:t>oa</a:t>
            </a:r>
            <a:r>
              <a:rPr dirty="0">
                <a:solidFill>
                  <a:schemeClr val="bg1"/>
                </a:solidFill>
                <a:latin typeface="Times New Roman"/>
                <a:cs typeface="Times New Roman"/>
              </a:rPr>
              <a:t>r</a:t>
            </a:r>
            <a:r>
              <a:rPr spc="-5" dirty="0">
                <a:solidFill>
                  <a:schemeClr val="bg1"/>
                </a:solidFill>
                <a:latin typeface="Times New Roman"/>
                <a:cs typeface="Times New Roman"/>
              </a:rPr>
              <a:t>d</a:t>
            </a:r>
            <a:r>
              <a:rPr dirty="0">
                <a:solidFill>
                  <a:schemeClr val="bg1"/>
                </a:solidFill>
                <a:latin typeface="Times New Roman"/>
                <a:cs typeface="Times New Roman"/>
              </a:rPr>
              <a:t>ro</a:t>
            </a:r>
            <a:r>
              <a:rPr spc="5" dirty="0">
                <a:solidFill>
                  <a:schemeClr val="bg1"/>
                </a:solidFill>
                <a:latin typeface="Times New Roman"/>
                <a:cs typeface="Times New Roman"/>
              </a:rPr>
              <a:t>om</a:t>
            </a:r>
          </a:p>
        </p:txBody>
      </p:sp>
      <p:sp>
        <p:nvSpPr>
          <p:cNvPr id="8" name="object 8"/>
          <p:cNvSpPr/>
          <p:nvPr/>
        </p:nvSpPr>
        <p:spPr>
          <a:xfrm>
            <a:off x="2438400" y="2667000"/>
            <a:ext cx="3657600" cy="1676400"/>
          </a:xfrm>
          <a:custGeom>
            <a:avLst/>
            <a:gdLst/>
            <a:ahLst/>
            <a:cxnLst/>
            <a:rect l="l" t="t" r="r" b="b"/>
            <a:pathLst>
              <a:path w="3657600" h="1676400">
                <a:moveTo>
                  <a:pt x="0" y="0"/>
                </a:moveTo>
                <a:lnTo>
                  <a:pt x="3657600" y="0"/>
                </a:lnTo>
                <a:lnTo>
                  <a:pt x="3657600" y="1676400"/>
                </a:lnTo>
                <a:lnTo>
                  <a:pt x="0" y="1676400"/>
                </a:lnTo>
                <a:lnTo>
                  <a:pt x="0" y="0"/>
                </a:lnTo>
                <a:close/>
              </a:path>
            </a:pathLst>
          </a:custGeom>
          <a:solidFill>
            <a:srgbClr val="009999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object 9"/>
          <p:cNvSpPr/>
          <p:nvPr/>
        </p:nvSpPr>
        <p:spPr>
          <a:xfrm>
            <a:off x="2438400" y="2667000"/>
            <a:ext cx="3657600" cy="1676400"/>
          </a:xfrm>
          <a:custGeom>
            <a:avLst/>
            <a:gdLst/>
            <a:ahLst/>
            <a:cxnLst/>
            <a:rect l="l" t="t" r="r" b="b"/>
            <a:pathLst>
              <a:path w="3657600" h="1676400">
                <a:moveTo>
                  <a:pt x="0" y="0"/>
                </a:moveTo>
                <a:lnTo>
                  <a:pt x="3657600" y="0"/>
                </a:lnTo>
                <a:lnTo>
                  <a:pt x="3657600" y="1676400"/>
                </a:lnTo>
                <a:lnTo>
                  <a:pt x="0" y="16764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2590800" y="22860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187067" y="0"/>
                </a:moveTo>
                <a:lnTo>
                  <a:pt x="139740" y="5445"/>
                </a:lnTo>
                <a:lnTo>
                  <a:pt x="96927" y="19598"/>
                </a:lnTo>
                <a:lnTo>
                  <a:pt x="60120" y="41263"/>
                </a:lnTo>
                <a:lnTo>
                  <a:pt x="30814" y="69243"/>
                </a:lnTo>
                <a:lnTo>
                  <a:pt x="10504" y="102343"/>
                </a:lnTo>
                <a:lnTo>
                  <a:pt x="684" y="139368"/>
                </a:lnTo>
                <a:lnTo>
                  <a:pt x="0" y="152375"/>
                </a:lnTo>
                <a:lnTo>
                  <a:pt x="120" y="157843"/>
                </a:lnTo>
                <a:lnTo>
                  <a:pt x="12534" y="206771"/>
                </a:lnTo>
                <a:lnTo>
                  <a:pt x="33912" y="238967"/>
                </a:lnTo>
                <a:lnTo>
                  <a:pt x="64110" y="266020"/>
                </a:lnTo>
                <a:lnTo>
                  <a:pt x="101759" y="286773"/>
                </a:lnTo>
                <a:lnTo>
                  <a:pt x="145490" y="300069"/>
                </a:lnTo>
                <a:lnTo>
                  <a:pt x="193932" y="304751"/>
                </a:lnTo>
                <a:lnTo>
                  <a:pt x="210117" y="303977"/>
                </a:lnTo>
                <a:lnTo>
                  <a:pt x="256105" y="295496"/>
                </a:lnTo>
                <a:lnTo>
                  <a:pt x="297083" y="278706"/>
                </a:lnTo>
                <a:lnTo>
                  <a:pt x="331555" y="254804"/>
                </a:lnTo>
                <a:lnTo>
                  <a:pt x="358028" y="224984"/>
                </a:lnTo>
                <a:lnTo>
                  <a:pt x="375008" y="190443"/>
                </a:lnTo>
                <a:lnTo>
                  <a:pt x="381000" y="152375"/>
                </a:lnTo>
                <a:lnTo>
                  <a:pt x="380879" y="146908"/>
                </a:lnTo>
                <a:lnTo>
                  <a:pt x="368465" y="97980"/>
                </a:lnTo>
                <a:lnTo>
                  <a:pt x="347087" y="65784"/>
                </a:lnTo>
                <a:lnTo>
                  <a:pt x="316889" y="38731"/>
                </a:lnTo>
                <a:lnTo>
                  <a:pt x="279240" y="17977"/>
                </a:lnTo>
                <a:lnTo>
                  <a:pt x="235509" y="4681"/>
                </a:lnTo>
                <a:lnTo>
                  <a:pt x="187067" y="0"/>
                </a:lnTo>
                <a:close/>
              </a:path>
            </a:pathLst>
          </a:custGeom>
          <a:solidFill>
            <a:srgbClr val="BBE0E3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2590800" y="22860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0" y="152375"/>
                </a:moveTo>
                <a:lnTo>
                  <a:pt x="5991" y="114308"/>
                </a:lnTo>
                <a:lnTo>
                  <a:pt x="22971" y="79766"/>
                </a:lnTo>
                <a:lnTo>
                  <a:pt x="49444" y="49947"/>
                </a:lnTo>
                <a:lnTo>
                  <a:pt x="83916" y="26044"/>
                </a:lnTo>
                <a:lnTo>
                  <a:pt x="124894" y="9255"/>
                </a:lnTo>
                <a:lnTo>
                  <a:pt x="170882" y="774"/>
                </a:lnTo>
                <a:lnTo>
                  <a:pt x="187067" y="0"/>
                </a:lnTo>
                <a:lnTo>
                  <a:pt x="203653" y="531"/>
                </a:lnTo>
                <a:lnTo>
                  <a:pt x="250677" y="8213"/>
                </a:lnTo>
                <a:lnTo>
                  <a:pt x="292533" y="24124"/>
                </a:lnTo>
                <a:lnTo>
                  <a:pt x="327851" y="47105"/>
                </a:lnTo>
                <a:lnTo>
                  <a:pt x="355261" y="76001"/>
                </a:lnTo>
                <a:lnTo>
                  <a:pt x="373394" y="109655"/>
                </a:lnTo>
                <a:lnTo>
                  <a:pt x="381000" y="152375"/>
                </a:lnTo>
                <a:lnTo>
                  <a:pt x="380315" y="165382"/>
                </a:lnTo>
                <a:lnTo>
                  <a:pt x="370495" y="202407"/>
                </a:lnTo>
                <a:lnTo>
                  <a:pt x="350185" y="235508"/>
                </a:lnTo>
                <a:lnTo>
                  <a:pt x="320879" y="263488"/>
                </a:lnTo>
                <a:lnTo>
                  <a:pt x="284072" y="285152"/>
                </a:lnTo>
                <a:lnTo>
                  <a:pt x="241259" y="299305"/>
                </a:lnTo>
                <a:lnTo>
                  <a:pt x="193932" y="304751"/>
                </a:lnTo>
                <a:lnTo>
                  <a:pt x="177346" y="304219"/>
                </a:lnTo>
                <a:lnTo>
                  <a:pt x="130322" y="296537"/>
                </a:lnTo>
                <a:lnTo>
                  <a:pt x="88466" y="280627"/>
                </a:lnTo>
                <a:lnTo>
                  <a:pt x="53148" y="257645"/>
                </a:lnTo>
                <a:lnTo>
                  <a:pt x="25738" y="228749"/>
                </a:lnTo>
                <a:lnTo>
                  <a:pt x="7605" y="195096"/>
                </a:lnTo>
                <a:lnTo>
                  <a:pt x="0" y="15237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981200" y="36576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187067" y="0"/>
                </a:moveTo>
                <a:lnTo>
                  <a:pt x="139740" y="5445"/>
                </a:lnTo>
                <a:lnTo>
                  <a:pt x="96927" y="19598"/>
                </a:lnTo>
                <a:lnTo>
                  <a:pt x="60120" y="41263"/>
                </a:lnTo>
                <a:lnTo>
                  <a:pt x="30814" y="69243"/>
                </a:lnTo>
                <a:lnTo>
                  <a:pt x="10504" y="102343"/>
                </a:lnTo>
                <a:lnTo>
                  <a:pt x="684" y="139368"/>
                </a:lnTo>
                <a:lnTo>
                  <a:pt x="0" y="152375"/>
                </a:lnTo>
                <a:lnTo>
                  <a:pt x="120" y="157843"/>
                </a:lnTo>
                <a:lnTo>
                  <a:pt x="12534" y="206771"/>
                </a:lnTo>
                <a:lnTo>
                  <a:pt x="33912" y="238967"/>
                </a:lnTo>
                <a:lnTo>
                  <a:pt x="64110" y="266020"/>
                </a:lnTo>
                <a:lnTo>
                  <a:pt x="101759" y="286773"/>
                </a:lnTo>
                <a:lnTo>
                  <a:pt x="145490" y="300069"/>
                </a:lnTo>
                <a:lnTo>
                  <a:pt x="193932" y="304751"/>
                </a:lnTo>
                <a:lnTo>
                  <a:pt x="210117" y="303977"/>
                </a:lnTo>
                <a:lnTo>
                  <a:pt x="256105" y="295496"/>
                </a:lnTo>
                <a:lnTo>
                  <a:pt x="297083" y="278706"/>
                </a:lnTo>
                <a:lnTo>
                  <a:pt x="331555" y="254804"/>
                </a:lnTo>
                <a:lnTo>
                  <a:pt x="358028" y="224984"/>
                </a:lnTo>
                <a:lnTo>
                  <a:pt x="375008" y="190443"/>
                </a:lnTo>
                <a:lnTo>
                  <a:pt x="381000" y="152375"/>
                </a:lnTo>
                <a:lnTo>
                  <a:pt x="380879" y="146908"/>
                </a:lnTo>
                <a:lnTo>
                  <a:pt x="368465" y="97980"/>
                </a:lnTo>
                <a:lnTo>
                  <a:pt x="347087" y="65784"/>
                </a:lnTo>
                <a:lnTo>
                  <a:pt x="316889" y="38731"/>
                </a:lnTo>
                <a:lnTo>
                  <a:pt x="279240" y="17977"/>
                </a:lnTo>
                <a:lnTo>
                  <a:pt x="235509" y="4681"/>
                </a:lnTo>
                <a:lnTo>
                  <a:pt x="187067" y="0"/>
                </a:lnTo>
                <a:close/>
              </a:path>
            </a:pathLst>
          </a:custGeom>
          <a:solidFill>
            <a:srgbClr val="BBE0E3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1981200" y="36576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0" y="152375"/>
                </a:moveTo>
                <a:lnTo>
                  <a:pt x="5991" y="114308"/>
                </a:lnTo>
                <a:lnTo>
                  <a:pt x="22971" y="79766"/>
                </a:lnTo>
                <a:lnTo>
                  <a:pt x="49444" y="49947"/>
                </a:lnTo>
                <a:lnTo>
                  <a:pt x="83916" y="26044"/>
                </a:lnTo>
                <a:lnTo>
                  <a:pt x="124894" y="9255"/>
                </a:lnTo>
                <a:lnTo>
                  <a:pt x="170882" y="774"/>
                </a:lnTo>
                <a:lnTo>
                  <a:pt x="187067" y="0"/>
                </a:lnTo>
                <a:lnTo>
                  <a:pt x="203653" y="531"/>
                </a:lnTo>
                <a:lnTo>
                  <a:pt x="250677" y="8213"/>
                </a:lnTo>
                <a:lnTo>
                  <a:pt x="292533" y="24124"/>
                </a:lnTo>
                <a:lnTo>
                  <a:pt x="327851" y="47105"/>
                </a:lnTo>
                <a:lnTo>
                  <a:pt x="355261" y="76001"/>
                </a:lnTo>
                <a:lnTo>
                  <a:pt x="373394" y="109655"/>
                </a:lnTo>
                <a:lnTo>
                  <a:pt x="381000" y="152375"/>
                </a:lnTo>
                <a:lnTo>
                  <a:pt x="380315" y="165382"/>
                </a:lnTo>
                <a:lnTo>
                  <a:pt x="370495" y="202407"/>
                </a:lnTo>
                <a:lnTo>
                  <a:pt x="350185" y="235508"/>
                </a:lnTo>
                <a:lnTo>
                  <a:pt x="320879" y="263488"/>
                </a:lnTo>
                <a:lnTo>
                  <a:pt x="284072" y="285152"/>
                </a:lnTo>
                <a:lnTo>
                  <a:pt x="241259" y="299305"/>
                </a:lnTo>
                <a:lnTo>
                  <a:pt x="193932" y="304751"/>
                </a:lnTo>
                <a:lnTo>
                  <a:pt x="177346" y="304219"/>
                </a:lnTo>
                <a:lnTo>
                  <a:pt x="130322" y="296537"/>
                </a:lnTo>
                <a:lnTo>
                  <a:pt x="88466" y="280627"/>
                </a:lnTo>
                <a:lnTo>
                  <a:pt x="53148" y="257645"/>
                </a:lnTo>
                <a:lnTo>
                  <a:pt x="25738" y="228749"/>
                </a:lnTo>
                <a:lnTo>
                  <a:pt x="7605" y="195096"/>
                </a:lnTo>
                <a:lnTo>
                  <a:pt x="0" y="15237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981200" y="29718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187067" y="0"/>
                </a:moveTo>
                <a:lnTo>
                  <a:pt x="139740" y="5445"/>
                </a:lnTo>
                <a:lnTo>
                  <a:pt x="96927" y="19598"/>
                </a:lnTo>
                <a:lnTo>
                  <a:pt x="60120" y="41263"/>
                </a:lnTo>
                <a:lnTo>
                  <a:pt x="30814" y="69243"/>
                </a:lnTo>
                <a:lnTo>
                  <a:pt x="10504" y="102343"/>
                </a:lnTo>
                <a:lnTo>
                  <a:pt x="684" y="139368"/>
                </a:lnTo>
                <a:lnTo>
                  <a:pt x="0" y="152375"/>
                </a:lnTo>
                <a:lnTo>
                  <a:pt x="120" y="157843"/>
                </a:lnTo>
                <a:lnTo>
                  <a:pt x="12534" y="206771"/>
                </a:lnTo>
                <a:lnTo>
                  <a:pt x="33912" y="238967"/>
                </a:lnTo>
                <a:lnTo>
                  <a:pt x="64110" y="266020"/>
                </a:lnTo>
                <a:lnTo>
                  <a:pt x="101759" y="286773"/>
                </a:lnTo>
                <a:lnTo>
                  <a:pt x="145490" y="300069"/>
                </a:lnTo>
                <a:lnTo>
                  <a:pt x="193932" y="304751"/>
                </a:lnTo>
                <a:lnTo>
                  <a:pt x="210117" y="303977"/>
                </a:lnTo>
                <a:lnTo>
                  <a:pt x="256105" y="295496"/>
                </a:lnTo>
                <a:lnTo>
                  <a:pt x="297083" y="278706"/>
                </a:lnTo>
                <a:lnTo>
                  <a:pt x="331555" y="254804"/>
                </a:lnTo>
                <a:lnTo>
                  <a:pt x="358028" y="224984"/>
                </a:lnTo>
                <a:lnTo>
                  <a:pt x="375008" y="190443"/>
                </a:lnTo>
                <a:lnTo>
                  <a:pt x="381000" y="152375"/>
                </a:lnTo>
                <a:lnTo>
                  <a:pt x="380879" y="146908"/>
                </a:lnTo>
                <a:lnTo>
                  <a:pt x="368465" y="97980"/>
                </a:lnTo>
                <a:lnTo>
                  <a:pt x="347087" y="65784"/>
                </a:lnTo>
                <a:lnTo>
                  <a:pt x="316889" y="38731"/>
                </a:lnTo>
                <a:lnTo>
                  <a:pt x="279240" y="17977"/>
                </a:lnTo>
                <a:lnTo>
                  <a:pt x="235509" y="4681"/>
                </a:lnTo>
                <a:lnTo>
                  <a:pt x="187067" y="0"/>
                </a:lnTo>
                <a:close/>
              </a:path>
            </a:pathLst>
          </a:custGeom>
          <a:solidFill>
            <a:srgbClr val="BBE0E3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981200" y="29718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0" y="152375"/>
                </a:moveTo>
                <a:lnTo>
                  <a:pt x="5991" y="114308"/>
                </a:lnTo>
                <a:lnTo>
                  <a:pt x="22971" y="79766"/>
                </a:lnTo>
                <a:lnTo>
                  <a:pt x="49444" y="49947"/>
                </a:lnTo>
                <a:lnTo>
                  <a:pt x="83916" y="26044"/>
                </a:lnTo>
                <a:lnTo>
                  <a:pt x="124894" y="9255"/>
                </a:lnTo>
                <a:lnTo>
                  <a:pt x="170882" y="774"/>
                </a:lnTo>
                <a:lnTo>
                  <a:pt x="187067" y="0"/>
                </a:lnTo>
                <a:lnTo>
                  <a:pt x="203653" y="531"/>
                </a:lnTo>
                <a:lnTo>
                  <a:pt x="250677" y="8213"/>
                </a:lnTo>
                <a:lnTo>
                  <a:pt x="292533" y="24124"/>
                </a:lnTo>
                <a:lnTo>
                  <a:pt x="327851" y="47105"/>
                </a:lnTo>
                <a:lnTo>
                  <a:pt x="355261" y="76001"/>
                </a:lnTo>
                <a:lnTo>
                  <a:pt x="373394" y="109655"/>
                </a:lnTo>
                <a:lnTo>
                  <a:pt x="381000" y="152375"/>
                </a:lnTo>
                <a:lnTo>
                  <a:pt x="375008" y="190443"/>
                </a:lnTo>
                <a:lnTo>
                  <a:pt x="358028" y="224984"/>
                </a:lnTo>
                <a:lnTo>
                  <a:pt x="331555" y="254804"/>
                </a:lnTo>
                <a:lnTo>
                  <a:pt x="297083" y="278706"/>
                </a:lnTo>
                <a:lnTo>
                  <a:pt x="256105" y="295496"/>
                </a:lnTo>
                <a:lnTo>
                  <a:pt x="210117" y="303977"/>
                </a:lnTo>
                <a:lnTo>
                  <a:pt x="193932" y="304751"/>
                </a:lnTo>
                <a:lnTo>
                  <a:pt x="177346" y="304219"/>
                </a:lnTo>
                <a:lnTo>
                  <a:pt x="130322" y="296537"/>
                </a:lnTo>
                <a:lnTo>
                  <a:pt x="88466" y="280627"/>
                </a:lnTo>
                <a:lnTo>
                  <a:pt x="53148" y="257645"/>
                </a:lnTo>
                <a:lnTo>
                  <a:pt x="25738" y="228749"/>
                </a:lnTo>
                <a:lnTo>
                  <a:pt x="7605" y="195096"/>
                </a:lnTo>
                <a:lnTo>
                  <a:pt x="120" y="157843"/>
                </a:lnTo>
                <a:lnTo>
                  <a:pt x="0" y="15237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3352800" y="22860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187067" y="0"/>
                </a:moveTo>
                <a:lnTo>
                  <a:pt x="139740" y="5445"/>
                </a:lnTo>
                <a:lnTo>
                  <a:pt x="96927" y="19598"/>
                </a:lnTo>
                <a:lnTo>
                  <a:pt x="60120" y="41263"/>
                </a:lnTo>
                <a:lnTo>
                  <a:pt x="30814" y="69243"/>
                </a:lnTo>
                <a:lnTo>
                  <a:pt x="10504" y="102343"/>
                </a:lnTo>
                <a:lnTo>
                  <a:pt x="684" y="139368"/>
                </a:lnTo>
                <a:lnTo>
                  <a:pt x="0" y="152375"/>
                </a:lnTo>
                <a:lnTo>
                  <a:pt x="120" y="157843"/>
                </a:lnTo>
                <a:lnTo>
                  <a:pt x="12534" y="206771"/>
                </a:lnTo>
                <a:lnTo>
                  <a:pt x="33912" y="238967"/>
                </a:lnTo>
                <a:lnTo>
                  <a:pt x="64110" y="266020"/>
                </a:lnTo>
                <a:lnTo>
                  <a:pt x="101759" y="286773"/>
                </a:lnTo>
                <a:lnTo>
                  <a:pt x="145490" y="300069"/>
                </a:lnTo>
                <a:lnTo>
                  <a:pt x="193932" y="304751"/>
                </a:lnTo>
                <a:lnTo>
                  <a:pt x="210117" y="303977"/>
                </a:lnTo>
                <a:lnTo>
                  <a:pt x="256105" y="295496"/>
                </a:lnTo>
                <a:lnTo>
                  <a:pt x="297083" y="278706"/>
                </a:lnTo>
                <a:lnTo>
                  <a:pt x="331555" y="254804"/>
                </a:lnTo>
                <a:lnTo>
                  <a:pt x="358028" y="224984"/>
                </a:lnTo>
                <a:lnTo>
                  <a:pt x="375008" y="190443"/>
                </a:lnTo>
                <a:lnTo>
                  <a:pt x="381000" y="152375"/>
                </a:lnTo>
                <a:lnTo>
                  <a:pt x="380879" y="146908"/>
                </a:lnTo>
                <a:lnTo>
                  <a:pt x="368465" y="97980"/>
                </a:lnTo>
                <a:lnTo>
                  <a:pt x="347087" y="65784"/>
                </a:lnTo>
                <a:lnTo>
                  <a:pt x="316889" y="38731"/>
                </a:lnTo>
                <a:lnTo>
                  <a:pt x="279240" y="17977"/>
                </a:lnTo>
                <a:lnTo>
                  <a:pt x="235509" y="4681"/>
                </a:lnTo>
                <a:lnTo>
                  <a:pt x="187067" y="0"/>
                </a:lnTo>
                <a:close/>
              </a:path>
            </a:pathLst>
          </a:custGeom>
          <a:solidFill>
            <a:srgbClr val="BBE0E3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3352800" y="22860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0" y="152375"/>
                </a:moveTo>
                <a:lnTo>
                  <a:pt x="5991" y="114308"/>
                </a:lnTo>
                <a:lnTo>
                  <a:pt x="22971" y="79766"/>
                </a:lnTo>
                <a:lnTo>
                  <a:pt x="49444" y="49947"/>
                </a:lnTo>
                <a:lnTo>
                  <a:pt x="83916" y="26044"/>
                </a:lnTo>
                <a:lnTo>
                  <a:pt x="124894" y="9255"/>
                </a:lnTo>
                <a:lnTo>
                  <a:pt x="170882" y="774"/>
                </a:lnTo>
                <a:lnTo>
                  <a:pt x="187067" y="0"/>
                </a:lnTo>
                <a:lnTo>
                  <a:pt x="203653" y="531"/>
                </a:lnTo>
                <a:lnTo>
                  <a:pt x="250677" y="8213"/>
                </a:lnTo>
                <a:lnTo>
                  <a:pt x="292533" y="24124"/>
                </a:lnTo>
                <a:lnTo>
                  <a:pt x="327851" y="47105"/>
                </a:lnTo>
                <a:lnTo>
                  <a:pt x="355261" y="76001"/>
                </a:lnTo>
                <a:lnTo>
                  <a:pt x="373394" y="109655"/>
                </a:lnTo>
                <a:lnTo>
                  <a:pt x="381000" y="152375"/>
                </a:lnTo>
                <a:lnTo>
                  <a:pt x="380315" y="165382"/>
                </a:lnTo>
                <a:lnTo>
                  <a:pt x="370495" y="202407"/>
                </a:lnTo>
                <a:lnTo>
                  <a:pt x="350185" y="235508"/>
                </a:lnTo>
                <a:lnTo>
                  <a:pt x="320879" y="263488"/>
                </a:lnTo>
                <a:lnTo>
                  <a:pt x="284072" y="285152"/>
                </a:lnTo>
                <a:lnTo>
                  <a:pt x="241259" y="299305"/>
                </a:lnTo>
                <a:lnTo>
                  <a:pt x="193932" y="304751"/>
                </a:lnTo>
                <a:lnTo>
                  <a:pt x="177346" y="304219"/>
                </a:lnTo>
                <a:lnTo>
                  <a:pt x="130322" y="296537"/>
                </a:lnTo>
                <a:lnTo>
                  <a:pt x="88466" y="280627"/>
                </a:lnTo>
                <a:lnTo>
                  <a:pt x="53148" y="257645"/>
                </a:lnTo>
                <a:lnTo>
                  <a:pt x="25738" y="228749"/>
                </a:lnTo>
                <a:lnTo>
                  <a:pt x="7605" y="195096"/>
                </a:lnTo>
                <a:lnTo>
                  <a:pt x="0" y="15237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4038600" y="22860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187067" y="0"/>
                </a:moveTo>
                <a:lnTo>
                  <a:pt x="139740" y="5445"/>
                </a:lnTo>
                <a:lnTo>
                  <a:pt x="96927" y="19598"/>
                </a:lnTo>
                <a:lnTo>
                  <a:pt x="60120" y="41263"/>
                </a:lnTo>
                <a:lnTo>
                  <a:pt x="30814" y="69243"/>
                </a:lnTo>
                <a:lnTo>
                  <a:pt x="10504" y="102343"/>
                </a:lnTo>
                <a:lnTo>
                  <a:pt x="684" y="139368"/>
                </a:lnTo>
                <a:lnTo>
                  <a:pt x="0" y="152375"/>
                </a:lnTo>
                <a:lnTo>
                  <a:pt x="120" y="157843"/>
                </a:lnTo>
                <a:lnTo>
                  <a:pt x="12534" y="206771"/>
                </a:lnTo>
                <a:lnTo>
                  <a:pt x="33912" y="238967"/>
                </a:lnTo>
                <a:lnTo>
                  <a:pt x="64110" y="266020"/>
                </a:lnTo>
                <a:lnTo>
                  <a:pt x="101759" y="286773"/>
                </a:lnTo>
                <a:lnTo>
                  <a:pt x="145490" y="300069"/>
                </a:lnTo>
                <a:lnTo>
                  <a:pt x="193932" y="304751"/>
                </a:lnTo>
                <a:lnTo>
                  <a:pt x="210117" y="303977"/>
                </a:lnTo>
                <a:lnTo>
                  <a:pt x="256105" y="295496"/>
                </a:lnTo>
                <a:lnTo>
                  <a:pt x="297083" y="278706"/>
                </a:lnTo>
                <a:lnTo>
                  <a:pt x="331555" y="254804"/>
                </a:lnTo>
                <a:lnTo>
                  <a:pt x="358028" y="224984"/>
                </a:lnTo>
                <a:lnTo>
                  <a:pt x="375008" y="190443"/>
                </a:lnTo>
                <a:lnTo>
                  <a:pt x="381000" y="152375"/>
                </a:lnTo>
                <a:lnTo>
                  <a:pt x="380879" y="146908"/>
                </a:lnTo>
                <a:lnTo>
                  <a:pt x="368465" y="97980"/>
                </a:lnTo>
                <a:lnTo>
                  <a:pt x="347087" y="65784"/>
                </a:lnTo>
                <a:lnTo>
                  <a:pt x="316889" y="38731"/>
                </a:lnTo>
                <a:lnTo>
                  <a:pt x="279240" y="17977"/>
                </a:lnTo>
                <a:lnTo>
                  <a:pt x="235509" y="4681"/>
                </a:lnTo>
                <a:lnTo>
                  <a:pt x="187067" y="0"/>
                </a:lnTo>
                <a:close/>
              </a:path>
            </a:pathLst>
          </a:custGeom>
          <a:solidFill>
            <a:srgbClr val="BBE0E3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4038600" y="22860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0" y="152375"/>
                </a:moveTo>
                <a:lnTo>
                  <a:pt x="5991" y="114308"/>
                </a:lnTo>
                <a:lnTo>
                  <a:pt x="22971" y="79766"/>
                </a:lnTo>
                <a:lnTo>
                  <a:pt x="49444" y="49947"/>
                </a:lnTo>
                <a:lnTo>
                  <a:pt x="83916" y="26044"/>
                </a:lnTo>
                <a:lnTo>
                  <a:pt x="124894" y="9255"/>
                </a:lnTo>
                <a:lnTo>
                  <a:pt x="170882" y="774"/>
                </a:lnTo>
                <a:lnTo>
                  <a:pt x="187067" y="0"/>
                </a:lnTo>
                <a:lnTo>
                  <a:pt x="203653" y="531"/>
                </a:lnTo>
                <a:lnTo>
                  <a:pt x="250677" y="8213"/>
                </a:lnTo>
                <a:lnTo>
                  <a:pt x="292533" y="24124"/>
                </a:lnTo>
                <a:lnTo>
                  <a:pt x="327851" y="47105"/>
                </a:lnTo>
                <a:lnTo>
                  <a:pt x="355261" y="76001"/>
                </a:lnTo>
                <a:lnTo>
                  <a:pt x="373394" y="109655"/>
                </a:lnTo>
                <a:lnTo>
                  <a:pt x="381000" y="152375"/>
                </a:lnTo>
                <a:lnTo>
                  <a:pt x="380315" y="165382"/>
                </a:lnTo>
                <a:lnTo>
                  <a:pt x="370495" y="202407"/>
                </a:lnTo>
                <a:lnTo>
                  <a:pt x="350185" y="235508"/>
                </a:lnTo>
                <a:lnTo>
                  <a:pt x="320879" y="263488"/>
                </a:lnTo>
                <a:lnTo>
                  <a:pt x="284072" y="285152"/>
                </a:lnTo>
                <a:lnTo>
                  <a:pt x="241259" y="299305"/>
                </a:lnTo>
                <a:lnTo>
                  <a:pt x="193932" y="304751"/>
                </a:lnTo>
                <a:lnTo>
                  <a:pt x="177346" y="304219"/>
                </a:lnTo>
                <a:lnTo>
                  <a:pt x="130322" y="296537"/>
                </a:lnTo>
                <a:lnTo>
                  <a:pt x="88466" y="280627"/>
                </a:lnTo>
                <a:lnTo>
                  <a:pt x="53148" y="257645"/>
                </a:lnTo>
                <a:lnTo>
                  <a:pt x="25738" y="228749"/>
                </a:lnTo>
                <a:lnTo>
                  <a:pt x="7605" y="195096"/>
                </a:lnTo>
                <a:lnTo>
                  <a:pt x="0" y="15237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4800600" y="22860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187067" y="0"/>
                </a:moveTo>
                <a:lnTo>
                  <a:pt x="139740" y="5445"/>
                </a:lnTo>
                <a:lnTo>
                  <a:pt x="96927" y="19598"/>
                </a:lnTo>
                <a:lnTo>
                  <a:pt x="60120" y="41263"/>
                </a:lnTo>
                <a:lnTo>
                  <a:pt x="30814" y="69243"/>
                </a:lnTo>
                <a:lnTo>
                  <a:pt x="10504" y="102343"/>
                </a:lnTo>
                <a:lnTo>
                  <a:pt x="684" y="139368"/>
                </a:lnTo>
                <a:lnTo>
                  <a:pt x="0" y="152375"/>
                </a:lnTo>
                <a:lnTo>
                  <a:pt x="120" y="157843"/>
                </a:lnTo>
                <a:lnTo>
                  <a:pt x="12534" y="206771"/>
                </a:lnTo>
                <a:lnTo>
                  <a:pt x="33912" y="238967"/>
                </a:lnTo>
                <a:lnTo>
                  <a:pt x="64110" y="266020"/>
                </a:lnTo>
                <a:lnTo>
                  <a:pt x="101759" y="286773"/>
                </a:lnTo>
                <a:lnTo>
                  <a:pt x="145490" y="300069"/>
                </a:lnTo>
                <a:lnTo>
                  <a:pt x="193932" y="304751"/>
                </a:lnTo>
                <a:lnTo>
                  <a:pt x="210117" y="303977"/>
                </a:lnTo>
                <a:lnTo>
                  <a:pt x="256105" y="295496"/>
                </a:lnTo>
                <a:lnTo>
                  <a:pt x="297083" y="278706"/>
                </a:lnTo>
                <a:lnTo>
                  <a:pt x="331555" y="254804"/>
                </a:lnTo>
                <a:lnTo>
                  <a:pt x="358028" y="224984"/>
                </a:lnTo>
                <a:lnTo>
                  <a:pt x="375008" y="190443"/>
                </a:lnTo>
                <a:lnTo>
                  <a:pt x="381000" y="152375"/>
                </a:lnTo>
                <a:lnTo>
                  <a:pt x="380879" y="146908"/>
                </a:lnTo>
                <a:lnTo>
                  <a:pt x="368465" y="97980"/>
                </a:lnTo>
                <a:lnTo>
                  <a:pt x="347087" y="65784"/>
                </a:lnTo>
                <a:lnTo>
                  <a:pt x="316889" y="38731"/>
                </a:lnTo>
                <a:lnTo>
                  <a:pt x="279240" y="17977"/>
                </a:lnTo>
                <a:lnTo>
                  <a:pt x="235509" y="4681"/>
                </a:lnTo>
                <a:lnTo>
                  <a:pt x="187067" y="0"/>
                </a:lnTo>
                <a:close/>
              </a:path>
            </a:pathLst>
          </a:custGeom>
          <a:solidFill>
            <a:srgbClr val="BBE0E3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4800600" y="22860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0" y="152375"/>
                </a:moveTo>
                <a:lnTo>
                  <a:pt x="5991" y="114308"/>
                </a:lnTo>
                <a:lnTo>
                  <a:pt x="22971" y="79766"/>
                </a:lnTo>
                <a:lnTo>
                  <a:pt x="49444" y="49947"/>
                </a:lnTo>
                <a:lnTo>
                  <a:pt x="83916" y="26044"/>
                </a:lnTo>
                <a:lnTo>
                  <a:pt x="124894" y="9255"/>
                </a:lnTo>
                <a:lnTo>
                  <a:pt x="170882" y="774"/>
                </a:lnTo>
                <a:lnTo>
                  <a:pt x="187067" y="0"/>
                </a:lnTo>
                <a:lnTo>
                  <a:pt x="203653" y="531"/>
                </a:lnTo>
                <a:lnTo>
                  <a:pt x="250677" y="8213"/>
                </a:lnTo>
                <a:lnTo>
                  <a:pt x="292533" y="24124"/>
                </a:lnTo>
                <a:lnTo>
                  <a:pt x="327851" y="47105"/>
                </a:lnTo>
                <a:lnTo>
                  <a:pt x="355261" y="76001"/>
                </a:lnTo>
                <a:lnTo>
                  <a:pt x="373394" y="109655"/>
                </a:lnTo>
                <a:lnTo>
                  <a:pt x="381000" y="152375"/>
                </a:lnTo>
                <a:lnTo>
                  <a:pt x="380315" y="165382"/>
                </a:lnTo>
                <a:lnTo>
                  <a:pt x="370495" y="202407"/>
                </a:lnTo>
                <a:lnTo>
                  <a:pt x="350185" y="235508"/>
                </a:lnTo>
                <a:lnTo>
                  <a:pt x="320879" y="263488"/>
                </a:lnTo>
                <a:lnTo>
                  <a:pt x="284072" y="285152"/>
                </a:lnTo>
                <a:lnTo>
                  <a:pt x="241259" y="299305"/>
                </a:lnTo>
                <a:lnTo>
                  <a:pt x="193932" y="304751"/>
                </a:lnTo>
                <a:lnTo>
                  <a:pt x="177346" y="304219"/>
                </a:lnTo>
                <a:lnTo>
                  <a:pt x="130322" y="296537"/>
                </a:lnTo>
                <a:lnTo>
                  <a:pt x="88466" y="280627"/>
                </a:lnTo>
                <a:lnTo>
                  <a:pt x="53148" y="257645"/>
                </a:lnTo>
                <a:lnTo>
                  <a:pt x="25738" y="228749"/>
                </a:lnTo>
                <a:lnTo>
                  <a:pt x="7605" y="195096"/>
                </a:lnTo>
                <a:lnTo>
                  <a:pt x="0" y="15237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5486400" y="22860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187067" y="0"/>
                </a:moveTo>
                <a:lnTo>
                  <a:pt x="139740" y="5445"/>
                </a:lnTo>
                <a:lnTo>
                  <a:pt x="96927" y="19598"/>
                </a:lnTo>
                <a:lnTo>
                  <a:pt x="60120" y="41263"/>
                </a:lnTo>
                <a:lnTo>
                  <a:pt x="30814" y="69243"/>
                </a:lnTo>
                <a:lnTo>
                  <a:pt x="10504" y="102343"/>
                </a:lnTo>
                <a:lnTo>
                  <a:pt x="684" y="139368"/>
                </a:lnTo>
                <a:lnTo>
                  <a:pt x="0" y="152375"/>
                </a:lnTo>
                <a:lnTo>
                  <a:pt x="120" y="157843"/>
                </a:lnTo>
                <a:lnTo>
                  <a:pt x="12534" y="206771"/>
                </a:lnTo>
                <a:lnTo>
                  <a:pt x="33912" y="238967"/>
                </a:lnTo>
                <a:lnTo>
                  <a:pt x="64110" y="266020"/>
                </a:lnTo>
                <a:lnTo>
                  <a:pt x="101759" y="286773"/>
                </a:lnTo>
                <a:lnTo>
                  <a:pt x="145490" y="300069"/>
                </a:lnTo>
                <a:lnTo>
                  <a:pt x="193932" y="304751"/>
                </a:lnTo>
                <a:lnTo>
                  <a:pt x="210117" y="303977"/>
                </a:lnTo>
                <a:lnTo>
                  <a:pt x="256105" y="295496"/>
                </a:lnTo>
                <a:lnTo>
                  <a:pt x="297083" y="278706"/>
                </a:lnTo>
                <a:lnTo>
                  <a:pt x="331555" y="254804"/>
                </a:lnTo>
                <a:lnTo>
                  <a:pt x="358028" y="224984"/>
                </a:lnTo>
                <a:lnTo>
                  <a:pt x="375008" y="190443"/>
                </a:lnTo>
                <a:lnTo>
                  <a:pt x="381000" y="152375"/>
                </a:lnTo>
                <a:lnTo>
                  <a:pt x="380879" y="146908"/>
                </a:lnTo>
                <a:lnTo>
                  <a:pt x="368465" y="97980"/>
                </a:lnTo>
                <a:lnTo>
                  <a:pt x="347087" y="65784"/>
                </a:lnTo>
                <a:lnTo>
                  <a:pt x="316889" y="38731"/>
                </a:lnTo>
                <a:lnTo>
                  <a:pt x="279240" y="17977"/>
                </a:lnTo>
                <a:lnTo>
                  <a:pt x="235509" y="4681"/>
                </a:lnTo>
                <a:lnTo>
                  <a:pt x="187067" y="0"/>
                </a:lnTo>
                <a:close/>
              </a:path>
            </a:pathLst>
          </a:custGeom>
          <a:solidFill>
            <a:srgbClr val="BBE0E3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5486400" y="22860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0" y="152375"/>
                </a:moveTo>
                <a:lnTo>
                  <a:pt x="5991" y="114308"/>
                </a:lnTo>
                <a:lnTo>
                  <a:pt x="22971" y="79766"/>
                </a:lnTo>
                <a:lnTo>
                  <a:pt x="49444" y="49947"/>
                </a:lnTo>
                <a:lnTo>
                  <a:pt x="83916" y="26044"/>
                </a:lnTo>
                <a:lnTo>
                  <a:pt x="124894" y="9255"/>
                </a:lnTo>
                <a:lnTo>
                  <a:pt x="170882" y="774"/>
                </a:lnTo>
                <a:lnTo>
                  <a:pt x="187067" y="0"/>
                </a:lnTo>
                <a:lnTo>
                  <a:pt x="203653" y="531"/>
                </a:lnTo>
                <a:lnTo>
                  <a:pt x="250677" y="8213"/>
                </a:lnTo>
                <a:lnTo>
                  <a:pt x="292533" y="24124"/>
                </a:lnTo>
                <a:lnTo>
                  <a:pt x="327851" y="47105"/>
                </a:lnTo>
                <a:lnTo>
                  <a:pt x="355261" y="76001"/>
                </a:lnTo>
                <a:lnTo>
                  <a:pt x="373394" y="109655"/>
                </a:lnTo>
                <a:lnTo>
                  <a:pt x="381000" y="152375"/>
                </a:lnTo>
                <a:lnTo>
                  <a:pt x="380315" y="165382"/>
                </a:lnTo>
                <a:lnTo>
                  <a:pt x="370495" y="202407"/>
                </a:lnTo>
                <a:lnTo>
                  <a:pt x="350185" y="235508"/>
                </a:lnTo>
                <a:lnTo>
                  <a:pt x="320879" y="263488"/>
                </a:lnTo>
                <a:lnTo>
                  <a:pt x="284072" y="285152"/>
                </a:lnTo>
                <a:lnTo>
                  <a:pt x="241259" y="299305"/>
                </a:lnTo>
                <a:lnTo>
                  <a:pt x="193932" y="304751"/>
                </a:lnTo>
                <a:lnTo>
                  <a:pt x="177346" y="304219"/>
                </a:lnTo>
                <a:lnTo>
                  <a:pt x="130322" y="296537"/>
                </a:lnTo>
                <a:lnTo>
                  <a:pt x="88466" y="280627"/>
                </a:lnTo>
                <a:lnTo>
                  <a:pt x="53148" y="257645"/>
                </a:lnTo>
                <a:lnTo>
                  <a:pt x="25738" y="228749"/>
                </a:lnTo>
                <a:lnTo>
                  <a:pt x="7605" y="195096"/>
                </a:lnTo>
                <a:lnTo>
                  <a:pt x="0" y="15237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6172200" y="32766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190500" y="0"/>
                </a:moveTo>
                <a:lnTo>
                  <a:pt x="144721" y="6643"/>
                </a:lnTo>
                <a:lnTo>
                  <a:pt x="102955" y="25516"/>
                </a:lnTo>
                <a:lnTo>
                  <a:pt x="66526" y="55028"/>
                </a:lnTo>
                <a:lnTo>
                  <a:pt x="36756" y="93592"/>
                </a:lnTo>
                <a:lnTo>
                  <a:pt x="14970" y="139619"/>
                </a:lnTo>
                <a:lnTo>
                  <a:pt x="2493" y="191520"/>
                </a:lnTo>
                <a:lnTo>
                  <a:pt x="0" y="228600"/>
                </a:lnTo>
                <a:lnTo>
                  <a:pt x="631" y="247348"/>
                </a:lnTo>
                <a:lnTo>
                  <a:pt x="9712" y="300854"/>
                </a:lnTo>
                <a:lnTo>
                  <a:pt x="28542" y="349016"/>
                </a:lnTo>
                <a:lnTo>
                  <a:pt x="55797" y="390244"/>
                </a:lnTo>
                <a:lnTo>
                  <a:pt x="90154" y="422950"/>
                </a:lnTo>
                <a:lnTo>
                  <a:pt x="130288" y="445545"/>
                </a:lnTo>
                <a:lnTo>
                  <a:pt x="174876" y="456442"/>
                </a:lnTo>
                <a:lnTo>
                  <a:pt x="190500" y="457200"/>
                </a:lnTo>
                <a:lnTo>
                  <a:pt x="206123" y="456442"/>
                </a:lnTo>
                <a:lnTo>
                  <a:pt x="250711" y="445545"/>
                </a:lnTo>
                <a:lnTo>
                  <a:pt x="290845" y="422950"/>
                </a:lnTo>
                <a:lnTo>
                  <a:pt x="325202" y="390244"/>
                </a:lnTo>
                <a:lnTo>
                  <a:pt x="352457" y="349016"/>
                </a:lnTo>
                <a:lnTo>
                  <a:pt x="371287" y="300854"/>
                </a:lnTo>
                <a:lnTo>
                  <a:pt x="380368" y="247348"/>
                </a:lnTo>
                <a:lnTo>
                  <a:pt x="381000" y="228600"/>
                </a:lnTo>
                <a:lnTo>
                  <a:pt x="380368" y="209851"/>
                </a:lnTo>
                <a:lnTo>
                  <a:pt x="371287" y="156345"/>
                </a:lnTo>
                <a:lnTo>
                  <a:pt x="352457" y="108183"/>
                </a:lnTo>
                <a:lnTo>
                  <a:pt x="325202" y="66955"/>
                </a:lnTo>
                <a:lnTo>
                  <a:pt x="290845" y="34249"/>
                </a:lnTo>
                <a:lnTo>
                  <a:pt x="250711" y="11654"/>
                </a:lnTo>
                <a:lnTo>
                  <a:pt x="206123" y="757"/>
                </a:lnTo>
                <a:lnTo>
                  <a:pt x="190500" y="0"/>
                </a:lnTo>
                <a:close/>
              </a:path>
            </a:pathLst>
          </a:custGeom>
          <a:solidFill>
            <a:srgbClr val="BBE0E3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6172200" y="3276600"/>
            <a:ext cx="381000" cy="457200"/>
          </a:xfrm>
          <a:custGeom>
            <a:avLst/>
            <a:gdLst/>
            <a:ahLst/>
            <a:cxnLst/>
            <a:rect l="l" t="t" r="r" b="b"/>
            <a:pathLst>
              <a:path w="381000" h="457200">
                <a:moveTo>
                  <a:pt x="0" y="228600"/>
                </a:moveTo>
                <a:lnTo>
                  <a:pt x="5536" y="173665"/>
                </a:lnTo>
                <a:lnTo>
                  <a:pt x="21263" y="123545"/>
                </a:lnTo>
                <a:lnTo>
                  <a:pt x="45857" y="79830"/>
                </a:lnTo>
                <a:lnTo>
                  <a:pt x="77994" y="44106"/>
                </a:lnTo>
                <a:lnTo>
                  <a:pt x="116350" y="17964"/>
                </a:lnTo>
                <a:lnTo>
                  <a:pt x="159600" y="2992"/>
                </a:lnTo>
                <a:lnTo>
                  <a:pt x="190500" y="0"/>
                </a:lnTo>
                <a:lnTo>
                  <a:pt x="236278" y="6643"/>
                </a:lnTo>
                <a:lnTo>
                  <a:pt x="278044" y="25516"/>
                </a:lnTo>
                <a:lnTo>
                  <a:pt x="314473" y="55028"/>
                </a:lnTo>
                <a:lnTo>
                  <a:pt x="344243" y="93592"/>
                </a:lnTo>
                <a:lnTo>
                  <a:pt x="366029" y="139619"/>
                </a:lnTo>
                <a:lnTo>
                  <a:pt x="378506" y="191520"/>
                </a:lnTo>
                <a:lnTo>
                  <a:pt x="381000" y="228600"/>
                </a:lnTo>
                <a:lnTo>
                  <a:pt x="380368" y="247348"/>
                </a:lnTo>
                <a:lnTo>
                  <a:pt x="371287" y="300854"/>
                </a:lnTo>
                <a:lnTo>
                  <a:pt x="352457" y="349016"/>
                </a:lnTo>
                <a:lnTo>
                  <a:pt x="325202" y="390244"/>
                </a:lnTo>
                <a:lnTo>
                  <a:pt x="290845" y="422950"/>
                </a:lnTo>
                <a:lnTo>
                  <a:pt x="250711" y="445545"/>
                </a:lnTo>
                <a:lnTo>
                  <a:pt x="206123" y="456442"/>
                </a:lnTo>
                <a:lnTo>
                  <a:pt x="190500" y="457200"/>
                </a:lnTo>
                <a:lnTo>
                  <a:pt x="174876" y="456442"/>
                </a:lnTo>
                <a:lnTo>
                  <a:pt x="130288" y="445545"/>
                </a:lnTo>
                <a:lnTo>
                  <a:pt x="90154" y="422950"/>
                </a:lnTo>
                <a:lnTo>
                  <a:pt x="55797" y="390244"/>
                </a:lnTo>
                <a:lnTo>
                  <a:pt x="28542" y="349016"/>
                </a:lnTo>
                <a:lnTo>
                  <a:pt x="9712" y="300854"/>
                </a:lnTo>
                <a:lnTo>
                  <a:pt x="631" y="247348"/>
                </a:lnTo>
                <a:lnTo>
                  <a:pt x="0" y="22860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2590800" y="44196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187067" y="0"/>
                </a:moveTo>
                <a:lnTo>
                  <a:pt x="139740" y="5445"/>
                </a:lnTo>
                <a:lnTo>
                  <a:pt x="96927" y="19598"/>
                </a:lnTo>
                <a:lnTo>
                  <a:pt x="60120" y="41263"/>
                </a:lnTo>
                <a:lnTo>
                  <a:pt x="30814" y="69243"/>
                </a:lnTo>
                <a:lnTo>
                  <a:pt x="10504" y="102343"/>
                </a:lnTo>
                <a:lnTo>
                  <a:pt x="684" y="139368"/>
                </a:lnTo>
                <a:lnTo>
                  <a:pt x="0" y="152375"/>
                </a:lnTo>
                <a:lnTo>
                  <a:pt x="120" y="157843"/>
                </a:lnTo>
                <a:lnTo>
                  <a:pt x="12534" y="206771"/>
                </a:lnTo>
                <a:lnTo>
                  <a:pt x="33912" y="238967"/>
                </a:lnTo>
                <a:lnTo>
                  <a:pt x="64110" y="266020"/>
                </a:lnTo>
                <a:lnTo>
                  <a:pt x="101759" y="286773"/>
                </a:lnTo>
                <a:lnTo>
                  <a:pt x="145490" y="300069"/>
                </a:lnTo>
                <a:lnTo>
                  <a:pt x="193932" y="304751"/>
                </a:lnTo>
                <a:lnTo>
                  <a:pt x="210117" y="303977"/>
                </a:lnTo>
                <a:lnTo>
                  <a:pt x="256105" y="295496"/>
                </a:lnTo>
                <a:lnTo>
                  <a:pt x="297083" y="278706"/>
                </a:lnTo>
                <a:lnTo>
                  <a:pt x="331555" y="254804"/>
                </a:lnTo>
                <a:lnTo>
                  <a:pt x="358028" y="224984"/>
                </a:lnTo>
                <a:lnTo>
                  <a:pt x="375008" y="190443"/>
                </a:lnTo>
                <a:lnTo>
                  <a:pt x="381000" y="152375"/>
                </a:lnTo>
                <a:lnTo>
                  <a:pt x="380879" y="146908"/>
                </a:lnTo>
                <a:lnTo>
                  <a:pt x="368465" y="97980"/>
                </a:lnTo>
                <a:lnTo>
                  <a:pt x="347087" y="65784"/>
                </a:lnTo>
                <a:lnTo>
                  <a:pt x="316889" y="38731"/>
                </a:lnTo>
                <a:lnTo>
                  <a:pt x="279240" y="17977"/>
                </a:lnTo>
                <a:lnTo>
                  <a:pt x="235509" y="4681"/>
                </a:lnTo>
                <a:lnTo>
                  <a:pt x="187067" y="0"/>
                </a:lnTo>
                <a:close/>
              </a:path>
            </a:pathLst>
          </a:custGeom>
          <a:solidFill>
            <a:srgbClr val="BBE0E3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2590800" y="44196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0" y="152375"/>
                </a:moveTo>
                <a:lnTo>
                  <a:pt x="5991" y="114308"/>
                </a:lnTo>
                <a:lnTo>
                  <a:pt x="22971" y="79766"/>
                </a:lnTo>
                <a:lnTo>
                  <a:pt x="49444" y="49947"/>
                </a:lnTo>
                <a:lnTo>
                  <a:pt x="83916" y="26044"/>
                </a:lnTo>
                <a:lnTo>
                  <a:pt x="124894" y="9255"/>
                </a:lnTo>
                <a:lnTo>
                  <a:pt x="170882" y="774"/>
                </a:lnTo>
                <a:lnTo>
                  <a:pt x="187067" y="0"/>
                </a:lnTo>
                <a:lnTo>
                  <a:pt x="203653" y="531"/>
                </a:lnTo>
                <a:lnTo>
                  <a:pt x="250677" y="8213"/>
                </a:lnTo>
                <a:lnTo>
                  <a:pt x="292533" y="24124"/>
                </a:lnTo>
                <a:lnTo>
                  <a:pt x="327851" y="47105"/>
                </a:lnTo>
                <a:lnTo>
                  <a:pt x="355261" y="76001"/>
                </a:lnTo>
                <a:lnTo>
                  <a:pt x="373394" y="109655"/>
                </a:lnTo>
                <a:lnTo>
                  <a:pt x="381000" y="152375"/>
                </a:lnTo>
                <a:lnTo>
                  <a:pt x="380315" y="165382"/>
                </a:lnTo>
                <a:lnTo>
                  <a:pt x="370495" y="202407"/>
                </a:lnTo>
                <a:lnTo>
                  <a:pt x="350185" y="235508"/>
                </a:lnTo>
                <a:lnTo>
                  <a:pt x="320879" y="263488"/>
                </a:lnTo>
                <a:lnTo>
                  <a:pt x="284072" y="285152"/>
                </a:lnTo>
                <a:lnTo>
                  <a:pt x="241259" y="299305"/>
                </a:lnTo>
                <a:lnTo>
                  <a:pt x="193932" y="304751"/>
                </a:lnTo>
                <a:lnTo>
                  <a:pt x="177346" y="304219"/>
                </a:lnTo>
                <a:lnTo>
                  <a:pt x="130322" y="296537"/>
                </a:lnTo>
                <a:lnTo>
                  <a:pt x="88466" y="280627"/>
                </a:lnTo>
                <a:lnTo>
                  <a:pt x="53148" y="257645"/>
                </a:lnTo>
                <a:lnTo>
                  <a:pt x="25738" y="228749"/>
                </a:lnTo>
                <a:lnTo>
                  <a:pt x="7605" y="195096"/>
                </a:lnTo>
                <a:lnTo>
                  <a:pt x="0" y="15237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3352800" y="44196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187067" y="0"/>
                </a:moveTo>
                <a:lnTo>
                  <a:pt x="139740" y="5445"/>
                </a:lnTo>
                <a:lnTo>
                  <a:pt x="96927" y="19598"/>
                </a:lnTo>
                <a:lnTo>
                  <a:pt x="60120" y="41263"/>
                </a:lnTo>
                <a:lnTo>
                  <a:pt x="30814" y="69243"/>
                </a:lnTo>
                <a:lnTo>
                  <a:pt x="10504" y="102343"/>
                </a:lnTo>
                <a:lnTo>
                  <a:pt x="684" y="139368"/>
                </a:lnTo>
                <a:lnTo>
                  <a:pt x="0" y="152375"/>
                </a:lnTo>
                <a:lnTo>
                  <a:pt x="120" y="157843"/>
                </a:lnTo>
                <a:lnTo>
                  <a:pt x="12534" y="206771"/>
                </a:lnTo>
                <a:lnTo>
                  <a:pt x="33912" y="238967"/>
                </a:lnTo>
                <a:lnTo>
                  <a:pt x="64110" y="266020"/>
                </a:lnTo>
                <a:lnTo>
                  <a:pt x="101759" y="286773"/>
                </a:lnTo>
                <a:lnTo>
                  <a:pt x="145490" y="300069"/>
                </a:lnTo>
                <a:lnTo>
                  <a:pt x="193932" y="304751"/>
                </a:lnTo>
                <a:lnTo>
                  <a:pt x="210117" y="303977"/>
                </a:lnTo>
                <a:lnTo>
                  <a:pt x="256105" y="295496"/>
                </a:lnTo>
                <a:lnTo>
                  <a:pt x="297083" y="278706"/>
                </a:lnTo>
                <a:lnTo>
                  <a:pt x="331555" y="254804"/>
                </a:lnTo>
                <a:lnTo>
                  <a:pt x="358028" y="224984"/>
                </a:lnTo>
                <a:lnTo>
                  <a:pt x="375008" y="190443"/>
                </a:lnTo>
                <a:lnTo>
                  <a:pt x="381000" y="152375"/>
                </a:lnTo>
                <a:lnTo>
                  <a:pt x="380879" y="146908"/>
                </a:lnTo>
                <a:lnTo>
                  <a:pt x="368465" y="97980"/>
                </a:lnTo>
                <a:lnTo>
                  <a:pt x="347087" y="65784"/>
                </a:lnTo>
                <a:lnTo>
                  <a:pt x="316889" y="38731"/>
                </a:lnTo>
                <a:lnTo>
                  <a:pt x="279240" y="17977"/>
                </a:lnTo>
                <a:lnTo>
                  <a:pt x="235509" y="4681"/>
                </a:lnTo>
                <a:lnTo>
                  <a:pt x="187067" y="0"/>
                </a:lnTo>
                <a:close/>
              </a:path>
            </a:pathLst>
          </a:custGeom>
          <a:solidFill>
            <a:srgbClr val="BBE0E3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3352800" y="44196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0" y="152375"/>
                </a:moveTo>
                <a:lnTo>
                  <a:pt x="5991" y="114308"/>
                </a:lnTo>
                <a:lnTo>
                  <a:pt x="22971" y="79766"/>
                </a:lnTo>
                <a:lnTo>
                  <a:pt x="49444" y="49947"/>
                </a:lnTo>
                <a:lnTo>
                  <a:pt x="83916" y="26044"/>
                </a:lnTo>
                <a:lnTo>
                  <a:pt x="124894" y="9255"/>
                </a:lnTo>
                <a:lnTo>
                  <a:pt x="170882" y="774"/>
                </a:lnTo>
                <a:lnTo>
                  <a:pt x="187067" y="0"/>
                </a:lnTo>
                <a:lnTo>
                  <a:pt x="203653" y="531"/>
                </a:lnTo>
                <a:lnTo>
                  <a:pt x="250677" y="8213"/>
                </a:lnTo>
                <a:lnTo>
                  <a:pt x="292533" y="24124"/>
                </a:lnTo>
                <a:lnTo>
                  <a:pt x="327851" y="47105"/>
                </a:lnTo>
                <a:lnTo>
                  <a:pt x="355261" y="76001"/>
                </a:lnTo>
                <a:lnTo>
                  <a:pt x="373394" y="109655"/>
                </a:lnTo>
                <a:lnTo>
                  <a:pt x="381000" y="152375"/>
                </a:lnTo>
                <a:lnTo>
                  <a:pt x="380315" y="165382"/>
                </a:lnTo>
                <a:lnTo>
                  <a:pt x="370495" y="202407"/>
                </a:lnTo>
                <a:lnTo>
                  <a:pt x="350185" y="235508"/>
                </a:lnTo>
                <a:lnTo>
                  <a:pt x="320879" y="263488"/>
                </a:lnTo>
                <a:lnTo>
                  <a:pt x="284072" y="285152"/>
                </a:lnTo>
                <a:lnTo>
                  <a:pt x="241259" y="299305"/>
                </a:lnTo>
                <a:lnTo>
                  <a:pt x="193932" y="304751"/>
                </a:lnTo>
                <a:lnTo>
                  <a:pt x="177346" y="304219"/>
                </a:lnTo>
                <a:lnTo>
                  <a:pt x="130322" y="296537"/>
                </a:lnTo>
                <a:lnTo>
                  <a:pt x="88466" y="280627"/>
                </a:lnTo>
                <a:lnTo>
                  <a:pt x="53148" y="257645"/>
                </a:lnTo>
                <a:lnTo>
                  <a:pt x="25738" y="228749"/>
                </a:lnTo>
                <a:lnTo>
                  <a:pt x="7605" y="195096"/>
                </a:lnTo>
                <a:lnTo>
                  <a:pt x="0" y="15237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4114800" y="44196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187067" y="0"/>
                </a:moveTo>
                <a:lnTo>
                  <a:pt x="139740" y="5445"/>
                </a:lnTo>
                <a:lnTo>
                  <a:pt x="96927" y="19598"/>
                </a:lnTo>
                <a:lnTo>
                  <a:pt x="60120" y="41263"/>
                </a:lnTo>
                <a:lnTo>
                  <a:pt x="30814" y="69243"/>
                </a:lnTo>
                <a:lnTo>
                  <a:pt x="10504" y="102343"/>
                </a:lnTo>
                <a:lnTo>
                  <a:pt x="684" y="139368"/>
                </a:lnTo>
                <a:lnTo>
                  <a:pt x="0" y="152375"/>
                </a:lnTo>
                <a:lnTo>
                  <a:pt x="120" y="157843"/>
                </a:lnTo>
                <a:lnTo>
                  <a:pt x="12534" y="206771"/>
                </a:lnTo>
                <a:lnTo>
                  <a:pt x="33912" y="238967"/>
                </a:lnTo>
                <a:lnTo>
                  <a:pt x="64110" y="266020"/>
                </a:lnTo>
                <a:lnTo>
                  <a:pt x="101759" y="286773"/>
                </a:lnTo>
                <a:lnTo>
                  <a:pt x="145490" y="300069"/>
                </a:lnTo>
                <a:lnTo>
                  <a:pt x="193932" y="304751"/>
                </a:lnTo>
                <a:lnTo>
                  <a:pt x="210117" y="303977"/>
                </a:lnTo>
                <a:lnTo>
                  <a:pt x="256105" y="295496"/>
                </a:lnTo>
                <a:lnTo>
                  <a:pt x="297083" y="278706"/>
                </a:lnTo>
                <a:lnTo>
                  <a:pt x="331555" y="254804"/>
                </a:lnTo>
                <a:lnTo>
                  <a:pt x="358028" y="224984"/>
                </a:lnTo>
                <a:lnTo>
                  <a:pt x="375008" y="190443"/>
                </a:lnTo>
                <a:lnTo>
                  <a:pt x="381000" y="152375"/>
                </a:lnTo>
                <a:lnTo>
                  <a:pt x="380879" y="146908"/>
                </a:lnTo>
                <a:lnTo>
                  <a:pt x="368465" y="97980"/>
                </a:lnTo>
                <a:lnTo>
                  <a:pt x="347087" y="65784"/>
                </a:lnTo>
                <a:lnTo>
                  <a:pt x="316889" y="38731"/>
                </a:lnTo>
                <a:lnTo>
                  <a:pt x="279240" y="17977"/>
                </a:lnTo>
                <a:lnTo>
                  <a:pt x="235509" y="4681"/>
                </a:lnTo>
                <a:lnTo>
                  <a:pt x="187067" y="0"/>
                </a:lnTo>
                <a:close/>
              </a:path>
            </a:pathLst>
          </a:custGeom>
          <a:solidFill>
            <a:srgbClr val="BBE0E3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4114800" y="44196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0" y="152375"/>
                </a:moveTo>
                <a:lnTo>
                  <a:pt x="5991" y="114308"/>
                </a:lnTo>
                <a:lnTo>
                  <a:pt x="22971" y="79766"/>
                </a:lnTo>
                <a:lnTo>
                  <a:pt x="49444" y="49947"/>
                </a:lnTo>
                <a:lnTo>
                  <a:pt x="83916" y="26044"/>
                </a:lnTo>
                <a:lnTo>
                  <a:pt x="124894" y="9255"/>
                </a:lnTo>
                <a:lnTo>
                  <a:pt x="170882" y="774"/>
                </a:lnTo>
                <a:lnTo>
                  <a:pt x="187067" y="0"/>
                </a:lnTo>
                <a:lnTo>
                  <a:pt x="203653" y="531"/>
                </a:lnTo>
                <a:lnTo>
                  <a:pt x="250677" y="8213"/>
                </a:lnTo>
                <a:lnTo>
                  <a:pt x="292533" y="24124"/>
                </a:lnTo>
                <a:lnTo>
                  <a:pt x="327851" y="47105"/>
                </a:lnTo>
                <a:lnTo>
                  <a:pt x="355261" y="76001"/>
                </a:lnTo>
                <a:lnTo>
                  <a:pt x="373394" y="109655"/>
                </a:lnTo>
                <a:lnTo>
                  <a:pt x="381000" y="152375"/>
                </a:lnTo>
                <a:lnTo>
                  <a:pt x="380315" y="165382"/>
                </a:lnTo>
                <a:lnTo>
                  <a:pt x="370495" y="202407"/>
                </a:lnTo>
                <a:lnTo>
                  <a:pt x="350185" y="235508"/>
                </a:lnTo>
                <a:lnTo>
                  <a:pt x="320879" y="263488"/>
                </a:lnTo>
                <a:lnTo>
                  <a:pt x="284072" y="285152"/>
                </a:lnTo>
                <a:lnTo>
                  <a:pt x="241259" y="299305"/>
                </a:lnTo>
                <a:lnTo>
                  <a:pt x="193932" y="304751"/>
                </a:lnTo>
                <a:lnTo>
                  <a:pt x="177346" y="304219"/>
                </a:lnTo>
                <a:lnTo>
                  <a:pt x="130322" y="296537"/>
                </a:lnTo>
                <a:lnTo>
                  <a:pt x="88466" y="280627"/>
                </a:lnTo>
                <a:lnTo>
                  <a:pt x="53148" y="257645"/>
                </a:lnTo>
                <a:lnTo>
                  <a:pt x="25738" y="228749"/>
                </a:lnTo>
                <a:lnTo>
                  <a:pt x="7605" y="195096"/>
                </a:lnTo>
                <a:lnTo>
                  <a:pt x="0" y="15237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4800600" y="44196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187067" y="0"/>
                </a:moveTo>
                <a:lnTo>
                  <a:pt x="139740" y="5445"/>
                </a:lnTo>
                <a:lnTo>
                  <a:pt x="96927" y="19598"/>
                </a:lnTo>
                <a:lnTo>
                  <a:pt x="60120" y="41263"/>
                </a:lnTo>
                <a:lnTo>
                  <a:pt x="30814" y="69243"/>
                </a:lnTo>
                <a:lnTo>
                  <a:pt x="10504" y="102343"/>
                </a:lnTo>
                <a:lnTo>
                  <a:pt x="684" y="139368"/>
                </a:lnTo>
                <a:lnTo>
                  <a:pt x="0" y="152375"/>
                </a:lnTo>
                <a:lnTo>
                  <a:pt x="120" y="157843"/>
                </a:lnTo>
                <a:lnTo>
                  <a:pt x="12534" y="206771"/>
                </a:lnTo>
                <a:lnTo>
                  <a:pt x="33912" y="238967"/>
                </a:lnTo>
                <a:lnTo>
                  <a:pt x="64110" y="266020"/>
                </a:lnTo>
                <a:lnTo>
                  <a:pt x="101759" y="286773"/>
                </a:lnTo>
                <a:lnTo>
                  <a:pt x="145490" y="300069"/>
                </a:lnTo>
                <a:lnTo>
                  <a:pt x="193932" y="304751"/>
                </a:lnTo>
                <a:lnTo>
                  <a:pt x="210117" y="303977"/>
                </a:lnTo>
                <a:lnTo>
                  <a:pt x="256105" y="295496"/>
                </a:lnTo>
                <a:lnTo>
                  <a:pt x="297083" y="278706"/>
                </a:lnTo>
                <a:lnTo>
                  <a:pt x="331555" y="254804"/>
                </a:lnTo>
                <a:lnTo>
                  <a:pt x="358028" y="224984"/>
                </a:lnTo>
                <a:lnTo>
                  <a:pt x="375008" y="190443"/>
                </a:lnTo>
                <a:lnTo>
                  <a:pt x="381000" y="152375"/>
                </a:lnTo>
                <a:lnTo>
                  <a:pt x="380879" y="146908"/>
                </a:lnTo>
                <a:lnTo>
                  <a:pt x="368465" y="97980"/>
                </a:lnTo>
                <a:lnTo>
                  <a:pt x="347087" y="65784"/>
                </a:lnTo>
                <a:lnTo>
                  <a:pt x="316889" y="38731"/>
                </a:lnTo>
                <a:lnTo>
                  <a:pt x="279240" y="17977"/>
                </a:lnTo>
                <a:lnTo>
                  <a:pt x="235509" y="4681"/>
                </a:lnTo>
                <a:lnTo>
                  <a:pt x="187067" y="0"/>
                </a:lnTo>
                <a:close/>
              </a:path>
            </a:pathLst>
          </a:custGeom>
          <a:solidFill>
            <a:srgbClr val="BBE0E3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4800600" y="44196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0" y="152375"/>
                </a:moveTo>
                <a:lnTo>
                  <a:pt x="5991" y="114308"/>
                </a:lnTo>
                <a:lnTo>
                  <a:pt x="22971" y="79766"/>
                </a:lnTo>
                <a:lnTo>
                  <a:pt x="49444" y="49947"/>
                </a:lnTo>
                <a:lnTo>
                  <a:pt x="83916" y="26044"/>
                </a:lnTo>
                <a:lnTo>
                  <a:pt x="124894" y="9255"/>
                </a:lnTo>
                <a:lnTo>
                  <a:pt x="170882" y="774"/>
                </a:lnTo>
                <a:lnTo>
                  <a:pt x="187067" y="0"/>
                </a:lnTo>
                <a:lnTo>
                  <a:pt x="203653" y="531"/>
                </a:lnTo>
                <a:lnTo>
                  <a:pt x="250677" y="8213"/>
                </a:lnTo>
                <a:lnTo>
                  <a:pt x="292533" y="24124"/>
                </a:lnTo>
                <a:lnTo>
                  <a:pt x="327851" y="47105"/>
                </a:lnTo>
                <a:lnTo>
                  <a:pt x="355261" y="76001"/>
                </a:lnTo>
                <a:lnTo>
                  <a:pt x="373394" y="109655"/>
                </a:lnTo>
                <a:lnTo>
                  <a:pt x="381000" y="152375"/>
                </a:lnTo>
                <a:lnTo>
                  <a:pt x="380315" y="165382"/>
                </a:lnTo>
                <a:lnTo>
                  <a:pt x="370495" y="202407"/>
                </a:lnTo>
                <a:lnTo>
                  <a:pt x="350185" y="235508"/>
                </a:lnTo>
                <a:lnTo>
                  <a:pt x="320879" y="263488"/>
                </a:lnTo>
                <a:lnTo>
                  <a:pt x="284072" y="285152"/>
                </a:lnTo>
                <a:lnTo>
                  <a:pt x="241259" y="299305"/>
                </a:lnTo>
                <a:lnTo>
                  <a:pt x="193932" y="304751"/>
                </a:lnTo>
                <a:lnTo>
                  <a:pt x="177346" y="304219"/>
                </a:lnTo>
                <a:lnTo>
                  <a:pt x="130322" y="296537"/>
                </a:lnTo>
                <a:lnTo>
                  <a:pt x="88466" y="280627"/>
                </a:lnTo>
                <a:lnTo>
                  <a:pt x="53148" y="257645"/>
                </a:lnTo>
                <a:lnTo>
                  <a:pt x="25738" y="228749"/>
                </a:lnTo>
                <a:lnTo>
                  <a:pt x="7605" y="195096"/>
                </a:lnTo>
                <a:lnTo>
                  <a:pt x="0" y="15237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5486400" y="44196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187067" y="0"/>
                </a:moveTo>
                <a:lnTo>
                  <a:pt x="139740" y="5445"/>
                </a:lnTo>
                <a:lnTo>
                  <a:pt x="96927" y="19598"/>
                </a:lnTo>
                <a:lnTo>
                  <a:pt x="60120" y="41263"/>
                </a:lnTo>
                <a:lnTo>
                  <a:pt x="30814" y="69243"/>
                </a:lnTo>
                <a:lnTo>
                  <a:pt x="10504" y="102343"/>
                </a:lnTo>
                <a:lnTo>
                  <a:pt x="684" y="139368"/>
                </a:lnTo>
                <a:lnTo>
                  <a:pt x="0" y="152375"/>
                </a:lnTo>
                <a:lnTo>
                  <a:pt x="120" y="157843"/>
                </a:lnTo>
                <a:lnTo>
                  <a:pt x="12534" y="206771"/>
                </a:lnTo>
                <a:lnTo>
                  <a:pt x="33912" y="238967"/>
                </a:lnTo>
                <a:lnTo>
                  <a:pt x="64110" y="266020"/>
                </a:lnTo>
                <a:lnTo>
                  <a:pt x="101759" y="286773"/>
                </a:lnTo>
                <a:lnTo>
                  <a:pt x="145490" y="300069"/>
                </a:lnTo>
                <a:lnTo>
                  <a:pt x="193932" y="304751"/>
                </a:lnTo>
                <a:lnTo>
                  <a:pt x="210117" y="303977"/>
                </a:lnTo>
                <a:lnTo>
                  <a:pt x="256105" y="295496"/>
                </a:lnTo>
                <a:lnTo>
                  <a:pt x="297083" y="278706"/>
                </a:lnTo>
                <a:lnTo>
                  <a:pt x="331555" y="254804"/>
                </a:lnTo>
                <a:lnTo>
                  <a:pt x="358028" y="224984"/>
                </a:lnTo>
                <a:lnTo>
                  <a:pt x="375008" y="190443"/>
                </a:lnTo>
                <a:lnTo>
                  <a:pt x="381000" y="152375"/>
                </a:lnTo>
                <a:lnTo>
                  <a:pt x="380879" y="146908"/>
                </a:lnTo>
                <a:lnTo>
                  <a:pt x="368465" y="97980"/>
                </a:lnTo>
                <a:lnTo>
                  <a:pt x="347087" y="65784"/>
                </a:lnTo>
                <a:lnTo>
                  <a:pt x="316889" y="38731"/>
                </a:lnTo>
                <a:lnTo>
                  <a:pt x="279240" y="17977"/>
                </a:lnTo>
                <a:lnTo>
                  <a:pt x="235509" y="4681"/>
                </a:lnTo>
                <a:lnTo>
                  <a:pt x="187067" y="0"/>
                </a:lnTo>
                <a:close/>
              </a:path>
            </a:pathLst>
          </a:custGeom>
          <a:solidFill>
            <a:srgbClr val="BBE0E3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5486400" y="4419624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0" y="152375"/>
                </a:moveTo>
                <a:lnTo>
                  <a:pt x="5991" y="114308"/>
                </a:lnTo>
                <a:lnTo>
                  <a:pt x="22971" y="79766"/>
                </a:lnTo>
                <a:lnTo>
                  <a:pt x="49444" y="49947"/>
                </a:lnTo>
                <a:lnTo>
                  <a:pt x="83916" y="26044"/>
                </a:lnTo>
                <a:lnTo>
                  <a:pt x="124894" y="9255"/>
                </a:lnTo>
                <a:lnTo>
                  <a:pt x="170882" y="774"/>
                </a:lnTo>
                <a:lnTo>
                  <a:pt x="187067" y="0"/>
                </a:lnTo>
                <a:lnTo>
                  <a:pt x="203653" y="531"/>
                </a:lnTo>
                <a:lnTo>
                  <a:pt x="250677" y="8213"/>
                </a:lnTo>
                <a:lnTo>
                  <a:pt x="292533" y="24124"/>
                </a:lnTo>
                <a:lnTo>
                  <a:pt x="327851" y="47105"/>
                </a:lnTo>
                <a:lnTo>
                  <a:pt x="355261" y="76001"/>
                </a:lnTo>
                <a:lnTo>
                  <a:pt x="373394" y="109655"/>
                </a:lnTo>
                <a:lnTo>
                  <a:pt x="381000" y="152375"/>
                </a:lnTo>
                <a:lnTo>
                  <a:pt x="380315" y="165382"/>
                </a:lnTo>
                <a:lnTo>
                  <a:pt x="370495" y="202407"/>
                </a:lnTo>
                <a:lnTo>
                  <a:pt x="350185" y="235508"/>
                </a:lnTo>
                <a:lnTo>
                  <a:pt x="320879" y="263488"/>
                </a:lnTo>
                <a:lnTo>
                  <a:pt x="284072" y="285152"/>
                </a:lnTo>
                <a:lnTo>
                  <a:pt x="241259" y="299305"/>
                </a:lnTo>
                <a:lnTo>
                  <a:pt x="193932" y="304751"/>
                </a:lnTo>
                <a:lnTo>
                  <a:pt x="177346" y="304219"/>
                </a:lnTo>
                <a:lnTo>
                  <a:pt x="130322" y="296537"/>
                </a:lnTo>
                <a:lnTo>
                  <a:pt x="88466" y="280627"/>
                </a:lnTo>
                <a:lnTo>
                  <a:pt x="53148" y="257645"/>
                </a:lnTo>
                <a:lnTo>
                  <a:pt x="25738" y="228749"/>
                </a:lnTo>
                <a:lnTo>
                  <a:pt x="7605" y="195096"/>
                </a:lnTo>
                <a:lnTo>
                  <a:pt x="0" y="152375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7239000" y="1524000"/>
            <a:ext cx="76200" cy="1219200"/>
          </a:xfrm>
          <a:custGeom>
            <a:avLst/>
            <a:gdLst/>
            <a:ahLst/>
            <a:cxnLst/>
            <a:rect l="l" t="t" r="r" b="b"/>
            <a:pathLst>
              <a:path w="76200" h="1219200">
                <a:moveTo>
                  <a:pt x="0" y="0"/>
                </a:moveTo>
                <a:lnTo>
                  <a:pt x="76200" y="0"/>
                </a:lnTo>
                <a:lnTo>
                  <a:pt x="76200" y="1219200"/>
                </a:ln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solidFill>
            <a:srgbClr val="BBE0E3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7239000" y="1524000"/>
            <a:ext cx="76200" cy="1219200"/>
          </a:xfrm>
          <a:custGeom>
            <a:avLst/>
            <a:gdLst/>
            <a:ahLst/>
            <a:cxnLst/>
            <a:rect l="l" t="t" r="r" b="b"/>
            <a:pathLst>
              <a:path w="76200" h="1219200">
                <a:moveTo>
                  <a:pt x="0" y="0"/>
                </a:moveTo>
                <a:lnTo>
                  <a:pt x="76200" y="0"/>
                </a:lnTo>
                <a:lnTo>
                  <a:pt x="76200" y="1219200"/>
                </a:ln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7239000" y="2895600"/>
            <a:ext cx="76200" cy="1219200"/>
          </a:xfrm>
          <a:custGeom>
            <a:avLst/>
            <a:gdLst/>
            <a:ahLst/>
            <a:cxnLst/>
            <a:rect l="l" t="t" r="r" b="b"/>
            <a:pathLst>
              <a:path w="76200" h="1219200">
                <a:moveTo>
                  <a:pt x="0" y="0"/>
                </a:moveTo>
                <a:lnTo>
                  <a:pt x="76200" y="0"/>
                </a:lnTo>
                <a:lnTo>
                  <a:pt x="76200" y="1219200"/>
                </a:ln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solidFill>
            <a:srgbClr val="BBE0E3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7239000" y="2895600"/>
            <a:ext cx="76200" cy="1219200"/>
          </a:xfrm>
          <a:custGeom>
            <a:avLst/>
            <a:gdLst/>
            <a:ahLst/>
            <a:cxnLst/>
            <a:rect l="l" t="t" r="r" b="b"/>
            <a:pathLst>
              <a:path w="76200" h="1219200">
                <a:moveTo>
                  <a:pt x="0" y="0"/>
                </a:moveTo>
                <a:lnTo>
                  <a:pt x="76200" y="0"/>
                </a:lnTo>
                <a:lnTo>
                  <a:pt x="76200" y="1219200"/>
                </a:ln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7239000" y="4267200"/>
            <a:ext cx="76200" cy="1219200"/>
          </a:xfrm>
          <a:custGeom>
            <a:avLst/>
            <a:gdLst/>
            <a:ahLst/>
            <a:cxnLst/>
            <a:rect l="l" t="t" r="r" b="b"/>
            <a:pathLst>
              <a:path w="76200" h="1219200">
                <a:moveTo>
                  <a:pt x="0" y="0"/>
                </a:moveTo>
                <a:lnTo>
                  <a:pt x="76200" y="0"/>
                </a:lnTo>
                <a:lnTo>
                  <a:pt x="76200" y="1219200"/>
                </a:ln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solidFill>
            <a:srgbClr val="BBE0E3"/>
          </a:solidFill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1" name="object 41"/>
          <p:cNvSpPr/>
          <p:nvPr/>
        </p:nvSpPr>
        <p:spPr>
          <a:xfrm>
            <a:off x="7239000" y="4267200"/>
            <a:ext cx="76200" cy="1219200"/>
          </a:xfrm>
          <a:custGeom>
            <a:avLst/>
            <a:gdLst/>
            <a:ahLst/>
            <a:cxnLst/>
            <a:rect l="l" t="t" r="r" b="b"/>
            <a:pathLst>
              <a:path w="76200" h="1219200">
                <a:moveTo>
                  <a:pt x="0" y="0"/>
                </a:moveTo>
                <a:lnTo>
                  <a:pt x="76200" y="0"/>
                </a:lnTo>
                <a:lnTo>
                  <a:pt x="76200" y="1219200"/>
                </a:ln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6979137" y="6288532"/>
            <a:ext cx="1630045" cy="4381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6350" indent="1054100"/>
            <a:r>
              <a:rPr sz="1400" b="1" spc="-10" dirty="0">
                <a:solidFill>
                  <a:srgbClr val="FFFFFF"/>
                </a:solidFill>
                <a:latin typeface="Arial"/>
                <a:cs typeface="Arial"/>
              </a:rPr>
              <a:t>Un</a:t>
            </a:r>
            <a:r>
              <a:rPr sz="1400" b="1" spc="5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1400" b="1" spc="-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b="1" spc="-5" dirty="0">
                <a:solidFill>
                  <a:srgbClr val="FFFFFF"/>
                </a:solidFill>
                <a:latin typeface="Arial"/>
                <a:cs typeface="Arial"/>
              </a:rPr>
              <a:t>6</a:t>
            </a: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: </a:t>
            </a:r>
            <a:r>
              <a:rPr sz="1400" b="1" spc="-10" dirty="0">
                <a:solidFill>
                  <a:srgbClr val="FFFFFF"/>
                </a:solidFill>
                <a:latin typeface="Arial"/>
                <a:cs typeface="Arial"/>
              </a:rPr>
              <a:t>D</a:t>
            </a:r>
            <a:r>
              <a:rPr sz="1400" b="1" spc="-5" dirty="0">
                <a:solidFill>
                  <a:srgbClr val="FFFFFF"/>
                </a:solidFill>
                <a:latin typeface="Arial"/>
                <a:cs typeface="Arial"/>
              </a:rPr>
              <a:t>es</a:t>
            </a:r>
            <a:r>
              <a:rPr sz="1400" b="1" spc="5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1400" b="1" spc="-10" dirty="0">
                <a:solidFill>
                  <a:srgbClr val="FFFFFF"/>
                </a:solidFill>
                <a:latin typeface="Arial"/>
                <a:cs typeface="Arial"/>
              </a:rPr>
              <a:t>gn</a:t>
            </a:r>
            <a:r>
              <a:rPr sz="1400" b="1" spc="5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1400" b="1" spc="-10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g</a:t>
            </a:r>
            <a:r>
              <a:rPr sz="1400" b="1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1400" b="1" spc="-10" dirty="0">
                <a:solidFill>
                  <a:srgbClr val="FFFFFF"/>
                </a:solidFill>
                <a:latin typeface="Arial"/>
                <a:cs typeface="Arial"/>
              </a:rPr>
              <a:t>h</a:t>
            </a: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400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EOC</a:t>
            </a:r>
            <a:endParaRPr sz="1400">
              <a:solidFill>
                <a:prstClr val="black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2790488"/>
      </p:ext>
    </p:extLst>
  </p:cSld>
  <p:clrMapOvr>
    <a:masterClrMapping/>
  </p:clrMapOvr>
</p:sld>
</file>

<file path=ppt/theme/theme1.xml><?xml version="1.0" encoding="utf-8"?>
<a:theme xmlns:a="http://schemas.openxmlformats.org/drawingml/2006/main" name="1_Theme1">
  <a:themeElements>
    <a:clrScheme name="CDC OD Dark PPT Colors">
      <a:dk1>
        <a:srgbClr val="0F56DC"/>
      </a:dk1>
      <a:lt1>
        <a:srgbClr val="FFC000"/>
      </a:lt1>
      <a:dk2>
        <a:srgbClr val="FFFFFF"/>
      </a:dk2>
      <a:lt2>
        <a:srgbClr val="FFFFFF"/>
      </a:lt2>
      <a:accent1>
        <a:srgbClr val="4983F2"/>
      </a:accent1>
      <a:accent2>
        <a:srgbClr val="007D57"/>
      </a:accent2>
      <a:accent3>
        <a:srgbClr val="9A3B26"/>
      </a:accent3>
      <a:accent4>
        <a:srgbClr val="7F7F7F"/>
      </a:accent4>
      <a:accent5>
        <a:srgbClr val="0F56DC"/>
      </a:accent5>
      <a:accent6>
        <a:srgbClr val="002060"/>
      </a:accent6>
      <a:hlink>
        <a:srgbClr val="FFC000"/>
      </a:hlink>
      <a:folHlink>
        <a:srgbClr val="3077FF"/>
      </a:folHlink>
    </a:clrScheme>
    <a:fontScheme name="CDC Myriad Web Pro">
      <a:majorFont>
        <a:latin typeface="Myriad Web Pro"/>
        <a:ea typeface=""/>
        <a:cs typeface=""/>
      </a:majorFont>
      <a:minorFont>
        <a:latin typeface="Myriad Web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</TotalTime>
  <Words>280</Words>
  <Application>Microsoft Office PowerPoint</Application>
  <PresentationFormat>On-screen Show (4:3)</PresentationFormat>
  <Paragraphs>59</Paragraphs>
  <Slides>17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Calibri</vt:lpstr>
      <vt:lpstr>Courier New</vt:lpstr>
      <vt:lpstr>Myriad Web Pro</vt:lpstr>
      <vt:lpstr>Times New Roman</vt:lpstr>
      <vt:lpstr>Verdana</vt:lpstr>
      <vt:lpstr>Wingdings</vt:lpstr>
      <vt:lpstr>1_Theme1</vt:lpstr>
      <vt:lpstr>Photo Editor Photo</vt:lpstr>
      <vt:lpstr>EOC Design Considerations and Examples</vt:lpstr>
      <vt:lpstr>EOC Design Considerations</vt:lpstr>
      <vt:lpstr>EOC Layout</vt:lpstr>
      <vt:lpstr>CDC EOC 1</vt:lpstr>
      <vt:lpstr> CDC EOC 21</vt:lpstr>
      <vt:lpstr>CDC EOC 21</vt:lpstr>
      <vt:lpstr>Design Considerations</vt:lpstr>
      <vt:lpstr>EOC Location</vt:lpstr>
      <vt:lpstr>Boardroom</vt:lpstr>
      <vt:lpstr>Mission Control</vt:lpstr>
      <vt:lpstr>PowerPoint Presentation</vt:lpstr>
      <vt:lpstr>Bulls-Eye</vt:lpstr>
      <vt:lpstr>PowerPoint Presentation</vt:lpstr>
      <vt:lpstr>                          Lay-Outs</vt:lpstr>
      <vt:lpstr>Hybrid</vt:lpstr>
      <vt:lpstr>Equipment</vt:lpstr>
      <vt:lpstr>Hot, Warm, and Cold Facilities</vt:lpstr>
    </vt:vector>
  </TitlesOfParts>
  <Company>Centers for Disease Control and Prevention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EOC Design Considerations and Examples</dc:title>
  <dc:creator>CDC User</dc:creator>
  <cp:lastModifiedBy>Claire Standley</cp:lastModifiedBy>
  <cp:revision>6</cp:revision>
  <dcterms:created xsi:type="dcterms:W3CDTF">2014-02-10T19:14:08Z</dcterms:created>
  <dcterms:modified xsi:type="dcterms:W3CDTF">2020-04-14T17:59:11Z</dcterms:modified>
</cp:coreProperties>
</file>

<file path=docProps/thumbnail.jpeg>
</file>